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4"/>
  </p:sldMasterIdLst>
  <p:notesMasterIdLst>
    <p:notesMasterId r:id="rId46"/>
  </p:notesMasterIdLst>
  <p:sldIdLst>
    <p:sldId id="256" r:id="rId5"/>
    <p:sldId id="257" r:id="rId6"/>
    <p:sldId id="297" r:id="rId7"/>
    <p:sldId id="295" r:id="rId8"/>
    <p:sldId id="298" r:id="rId9"/>
    <p:sldId id="273" r:id="rId10"/>
    <p:sldId id="268" r:id="rId11"/>
    <p:sldId id="275" r:id="rId12"/>
    <p:sldId id="269" r:id="rId13"/>
    <p:sldId id="267" r:id="rId14"/>
    <p:sldId id="274" r:id="rId15"/>
    <p:sldId id="276" r:id="rId16"/>
    <p:sldId id="283" r:id="rId17"/>
    <p:sldId id="278" r:id="rId18"/>
    <p:sldId id="281" r:id="rId19"/>
    <p:sldId id="277" r:id="rId20"/>
    <p:sldId id="284" r:id="rId21"/>
    <p:sldId id="293" r:id="rId22"/>
    <p:sldId id="279" r:id="rId23"/>
    <p:sldId id="282" r:id="rId24"/>
    <p:sldId id="304" r:id="rId25"/>
    <p:sldId id="270" r:id="rId26"/>
    <p:sldId id="271" r:id="rId27"/>
    <p:sldId id="272" r:id="rId28"/>
    <p:sldId id="288" r:id="rId29"/>
    <p:sldId id="291" r:id="rId30"/>
    <p:sldId id="292" r:id="rId31"/>
    <p:sldId id="303" r:id="rId32"/>
    <p:sldId id="280" r:id="rId33"/>
    <p:sldId id="263" r:id="rId34"/>
    <p:sldId id="301" r:id="rId35"/>
    <p:sldId id="265" r:id="rId36"/>
    <p:sldId id="258" r:id="rId37"/>
    <p:sldId id="289" r:id="rId38"/>
    <p:sldId id="285" r:id="rId39"/>
    <p:sldId id="286" r:id="rId40"/>
    <p:sldId id="290" r:id="rId41"/>
    <p:sldId id="259" r:id="rId42"/>
    <p:sldId id="302" r:id="rId43"/>
    <p:sldId id="266" r:id="rId44"/>
    <p:sldId id="261" r:id="rId4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97EB93-B581-F29B-A291-8245D25A0239}" v="16" dt="2025-04-07T02:05:34.564"/>
    <p1510:client id="{22C3D6B7-9DB9-5F48-8F41-3AC96E9A09EB}" v="757" dt="2025-04-09T10:53:30.164"/>
    <p1510:client id="{EB6A212B-2E63-439B-BA1C-90477309A4BE}" v="1" dt="2025-04-09T11:03:29.443"/>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36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BB16D4-4F44-D847-A6E9-017817F3A73F}" type="doc">
      <dgm:prSet loTypeId="urn:microsoft.com/office/officeart/2008/layout/VerticalCurvedList" loCatId="" qsTypeId="urn:microsoft.com/office/officeart/2005/8/quickstyle/simple1" qsCatId="simple" csTypeId="urn:microsoft.com/office/officeart/2005/8/colors/accent1_1" csCatId="accent1" phldr="1"/>
      <dgm:spPr/>
      <dgm:t>
        <a:bodyPr/>
        <a:lstStyle/>
        <a:p>
          <a:endParaRPr lang="zh-CN" altLang="en-US"/>
        </a:p>
      </dgm:t>
    </dgm:pt>
    <dgm:pt modelId="{C1D1399F-3882-0D4D-B3BF-E538795EC608}">
      <dgm:prSet phldrT="[文本]" phldr="0"/>
      <dgm:spPr/>
      <dgm:t>
        <a:bodyPr/>
        <a:lstStyle/>
        <a:p>
          <a:pPr rtl="0"/>
          <a:r>
            <a:rPr lang="en-US" altLang="zh-CN">
              <a:latin typeface="Microsoft YaHei"/>
            </a:rPr>
            <a:t>Current State</a:t>
          </a:r>
          <a:endParaRPr lang="en-US" altLang="zh-CN"/>
        </a:p>
      </dgm:t>
    </dgm:pt>
    <dgm:pt modelId="{DB9399D2-664E-BA4F-B441-5D9186D07972}" type="parTrans" cxnId="{11245B27-DC6B-C948-8236-02FDCD2B56A6}">
      <dgm:prSet/>
      <dgm:spPr/>
      <dgm:t>
        <a:bodyPr/>
        <a:lstStyle/>
        <a:p>
          <a:endParaRPr lang="zh-CN" altLang="en-US"/>
        </a:p>
      </dgm:t>
    </dgm:pt>
    <dgm:pt modelId="{E23E7B87-0312-8E44-98EA-EFEED9936DD4}" type="sibTrans" cxnId="{11245B27-DC6B-C948-8236-02FDCD2B56A6}">
      <dgm:prSet/>
      <dgm:spPr/>
      <dgm:t>
        <a:bodyPr/>
        <a:lstStyle/>
        <a:p>
          <a:endParaRPr lang="zh-CN" altLang="en-US"/>
        </a:p>
      </dgm:t>
    </dgm:pt>
    <dgm:pt modelId="{D73C439D-CE25-4B44-95F9-D721B19CE049}">
      <dgm:prSet phldrT="[文本]" phldr="0"/>
      <dgm:spPr/>
      <dgm:t>
        <a:bodyPr/>
        <a:lstStyle/>
        <a:p>
          <a:pPr rtl="0"/>
          <a:r>
            <a:rPr lang="en-US" altLang="zh-CN">
              <a:latin typeface="Microsoft YaHei"/>
            </a:rPr>
            <a:t> Proposed Initiatives </a:t>
          </a:r>
        </a:p>
      </dgm:t>
    </dgm:pt>
    <dgm:pt modelId="{CB3031F0-01EA-E340-90F3-965D411E8891}" type="parTrans" cxnId="{31262A82-13A1-5F41-B904-E0F5917EDC7B}">
      <dgm:prSet/>
      <dgm:spPr/>
      <dgm:t>
        <a:bodyPr/>
        <a:lstStyle/>
        <a:p>
          <a:endParaRPr lang="zh-CN" altLang="en-US"/>
        </a:p>
      </dgm:t>
    </dgm:pt>
    <dgm:pt modelId="{923C76BB-E208-7749-B61B-188D48390FE6}" type="sibTrans" cxnId="{31262A82-13A1-5F41-B904-E0F5917EDC7B}">
      <dgm:prSet/>
      <dgm:spPr/>
      <dgm:t>
        <a:bodyPr/>
        <a:lstStyle/>
        <a:p>
          <a:endParaRPr lang="zh-CN" altLang="en-US"/>
        </a:p>
      </dgm:t>
    </dgm:pt>
    <dgm:pt modelId="{14F624DE-B5E6-7448-AECE-0336C759B626}">
      <dgm:prSet phldrT="[文本]" phldr="0"/>
      <dgm:spPr/>
      <dgm:t>
        <a:bodyPr/>
        <a:lstStyle/>
        <a:p>
          <a:pPr rtl="0"/>
          <a:r>
            <a:rPr lang="en-US" altLang="zh-CN">
              <a:latin typeface="Microsoft YaHei"/>
            </a:rPr>
            <a:t>Plan of action and criteria for success</a:t>
          </a:r>
          <a:endParaRPr lang="en-US" altLang="zh-CN"/>
        </a:p>
      </dgm:t>
    </dgm:pt>
    <dgm:pt modelId="{AF38906A-0742-1548-AF1C-90BC68D062D6}" type="parTrans" cxnId="{D5A1A35A-F96C-B341-BECB-24F12ABF8274}">
      <dgm:prSet/>
      <dgm:spPr/>
      <dgm:t>
        <a:bodyPr/>
        <a:lstStyle/>
        <a:p>
          <a:endParaRPr lang="zh-CN" altLang="en-US"/>
        </a:p>
      </dgm:t>
    </dgm:pt>
    <dgm:pt modelId="{46F4BB8C-05ED-9348-A1EF-E5908BF13B5B}" type="sibTrans" cxnId="{D5A1A35A-F96C-B341-BECB-24F12ABF8274}">
      <dgm:prSet/>
      <dgm:spPr/>
      <dgm:t>
        <a:bodyPr/>
        <a:lstStyle/>
        <a:p>
          <a:endParaRPr lang="zh-CN" altLang="en-US"/>
        </a:p>
      </dgm:t>
    </dgm:pt>
    <dgm:pt modelId="{08CAF315-8C0D-AE4B-A0D2-1849E435FF66}">
      <dgm:prSet phldr="0"/>
      <dgm:spPr/>
      <dgm:t>
        <a:bodyPr/>
        <a:lstStyle/>
        <a:p>
          <a:r>
            <a:rPr lang="en-US" altLang="zh-CN">
              <a:latin typeface="Microsoft YaHei"/>
            </a:rPr>
            <a:t>Conclusion</a:t>
          </a:r>
          <a:endParaRPr lang="en-US" altLang="zh-CN"/>
        </a:p>
      </dgm:t>
    </dgm:pt>
    <dgm:pt modelId="{047A388D-B3E8-CF47-B625-782E94701187}" type="parTrans" cxnId="{2213B49A-DC3E-A14B-AB46-5DD2EF574958}">
      <dgm:prSet/>
      <dgm:spPr/>
      <dgm:t>
        <a:bodyPr/>
        <a:lstStyle/>
        <a:p>
          <a:endParaRPr lang="zh-CN" altLang="en-US"/>
        </a:p>
      </dgm:t>
    </dgm:pt>
    <dgm:pt modelId="{0A0F8AF1-DF11-6245-9304-D5F09A42796A}" type="sibTrans" cxnId="{2213B49A-DC3E-A14B-AB46-5DD2EF574958}">
      <dgm:prSet/>
      <dgm:spPr/>
      <dgm:t>
        <a:bodyPr/>
        <a:lstStyle/>
        <a:p>
          <a:endParaRPr lang="zh-CN" altLang="en-US"/>
        </a:p>
      </dgm:t>
    </dgm:pt>
    <dgm:pt modelId="{3A3CC87A-3091-5A43-A124-DFBF40EDA44D}" type="pres">
      <dgm:prSet presAssocID="{F6BB16D4-4F44-D847-A6E9-017817F3A73F}" presName="Name0" presStyleCnt="0">
        <dgm:presLayoutVars>
          <dgm:chMax val="7"/>
          <dgm:chPref val="7"/>
          <dgm:dir/>
        </dgm:presLayoutVars>
      </dgm:prSet>
      <dgm:spPr/>
    </dgm:pt>
    <dgm:pt modelId="{92071F7F-7D58-AA4E-B194-1C295C9CBF79}" type="pres">
      <dgm:prSet presAssocID="{F6BB16D4-4F44-D847-A6E9-017817F3A73F}" presName="Name1" presStyleCnt="0"/>
      <dgm:spPr/>
    </dgm:pt>
    <dgm:pt modelId="{E48A10B1-8656-8E48-B5B6-E6364F0D29DD}" type="pres">
      <dgm:prSet presAssocID="{F6BB16D4-4F44-D847-A6E9-017817F3A73F}" presName="cycle" presStyleCnt="0"/>
      <dgm:spPr/>
    </dgm:pt>
    <dgm:pt modelId="{1C94A70C-18F5-1D49-926A-81DC208CBF0C}" type="pres">
      <dgm:prSet presAssocID="{F6BB16D4-4F44-D847-A6E9-017817F3A73F}" presName="srcNode" presStyleLbl="node1" presStyleIdx="0" presStyleCnt="4"/>
      <dgm:spPr/>
    </dgm:pt>
    <dgm:pt modelId="{246B8A11-7364-9242-9828-F2B30EA6ED18}" type="pres">
      <dgm:prSet presAssocID="{F6BB16D4-4F44-D847-A6E9-017817F3A73F}" presName="conn" presStyleLbl="parChTrans1D2" presStyleIdx="0" presStyleCnt="1"/>
      <dgm:spPr/>
    </dgm:pt>
    <dgm:pt modelId="{68B15E1A-F331-1E44-A9B8-B81CB9238C75}" type="pres">
      <dgm:prSet presAssocID="{F6BB16D4-4F44-D847-A6E9-017817F3A73F}" presName="extraNode" presStyleLbl="node1" presStyleIdx="0" presStyleCnt="4"/>
      <dgm:spPr/>
    </dgm:pt>
    <dgm:pt modelId="{417B44E2-22FC-3C42-ADEA-230E05D8F2C4}" type="pres">
      <dgm:prSet presAssocID="{F6BB16D4-4F44-D847-A6E9-017817F3A73F}" presName="dstNode" presStyleLbl="node1" presStyleIdx="0" presStyleCnt="4"/>
      <dgm:spPr/>
    </dgm:pt>
    <dgm:pt modelId="{B0D0B1F4-AEA2-3A4C-9B45-D6E02E831765}" type="pres">
      <dgm:prSet presAssocID="{C1D1399F-3882-0D4D-B3BF-E538795EC608}" presName="text_1" presStyleLbl="node1" presStyleIdx="0" presStyleCnt="4">
        <dgm:presLayoutVars>
          <dgm:bulletEnabled val="1"/>
        </dgm:presLayoutVars>
      </dgm:prSet>
      <dgm:spPr/>
    </dgm:pt>
    <dgm:pt modelId="{46B29525-60E2-FE49-BC34-E419ADEF7CC5}" type="pres">
      <dgm:prSet presAssocID="{C1D1399F-3882-0D4D-B3BF-E538795EC608}" presName="accent_1" presStyleCnt="0"/>
      <dgm:spPr/>
    </dgm:pt>
    <dgm:pt modelId="{040422E8-654A-6243-9346-3EEBD8E92EC1}" type="pres">
      <dgm:prSet presAssocID="{C1D1399F-3882-0D4D-B3BF-E538795EC608}" presName="accentRepeatNode" presStyleLbl="solidFgAcc1" presStyleIdx="0" presStyleCnt="4"/>
      <dgm:spPr/>
    </dgm:pt>
    <dgm:pt modelId="{474DFEE9-9B8B-8E49-816F-0A8A2F5D9974}" type="pres">
      <dgm:prSet presAssocID="{D73C439D-CE25-4B44-95F9-D721B19CE049}" presName="text_2" presStyleLbl="node1" presStyleIdx="1" presStyleCnt="4">
        <dgm:presLayoutVars>
          <dgm:bulletEnabled val="1"/>
        </dgm:presLayoutVars>
      </dgm:prSet>
      <dgm:spPr/>
    </dgm:pt>
    <dgm:pt modelId="{0827712A-1EFF-F94E-A91A-0B94EDB84D37}" type="pres">
      <dgm:prSet presAssocID="{D73C439D-CE25-4B44-95F9-D721B19CE049}" presName="accent_2" presStyleCnt="0"/>
      <dgm:spPr/>
    </dgm:pt>
    <dgm:pt modelId="{0084D2C2-3CB2-D942-B01A-A909F798AE08}" type="pres">
      <dgm:prSet presAssocID="{D73C439D-CE25-4B44-95F9-D721B19CE049}" presName="accentRepeatNode" presStyleLbl="solidFgAcc1" presStyleIdx="1" presStyleCnt="4"/>
      <dgm:spPr/>
    </dgm:pt>
    <dgm:pt modelId="{BE426C0E-79E7-49A4-9D08-AB2958504E10}" type="pres">
      <dgm:prSet presAssocID="{14F624DE-B5E6-7448-AECE-0336C759B626}" presName="text_3" presStyleLbl="node1" presStyleIdx="2" presStyleCnt="4">
        <dgm:presLayoutVars>
          <dgm:bulletEnabled val="1"/>
        </dgm:presLayoutVars>
      </dgm:prSet>
      <dgm:spPr/>
    </dgm:pt>
    <dgm:pt modelId="{657239C5-823A-483E-AC2C-3BA49B25E510}" type="pres">
      <dgm:prSet presAssocID="{14F624DE-B5E6-7448-AECE-0336C759B626}" presName="accent_3" presStyleCnt="0"/>
      <dgm:spPr/>
    </dgm:pt>
    <dgm:pt modelId="{E3A79309-0B73-5F49-AE64-803A6CE69CE4}" type="pres">
      <dgm:prSet presAssocID="{14F624DE-B5E6-7448-AECE-0336C759B626}" presName="accentRepeatNode" presStyleLbl="solidFgAcc1" presStyleIdx="2" presStyleCnt="4"/>
      <dgm:spPr/>
    </dgm:pt>
    <dgm:pt modelId="{19304E8D-259B-4876-926F-4E0D4EC3E055}" type="pres">
      <dgm:prSet presAssocID="{08CAF315-8C0D-AE4B-A0D2-1849E435FF66}" presName="text_4" presStyleLbl="node1" presStyleIdx="3" presStyleCnt="4">
        <dgm:presLayoutVars>
          <dgm:bulletEnabled val="1"/>
        </dgm:presLayoutVars>
      </dgm:prSet>
      <dgm:spPr/>
    </dgm:pt>
    <dgm:pt modelId="{58B80A9D-4B30-4016-83F9-BF7456861155}" type="pres">
      <dgm:prSet presAssocID="{08CAF315-8C0D-AE4B-A0D2-1849E435FF66}" presName="accent_4" presStyleCnt="0"/>
      <dgm:spPr/>
    </dgm:pt>
    <dgm:pt modelId="{913F58DB-BA89-DC4E-B0DC-6ABB2BB7EF88}" type="pres">
      <dgm:prSet presAssocID="{08CAF315-8C0D-AE4B-A0D2-1849E435FF66}" presName="accentRepeatNode" presStyleLbl="solidFgAcc1" presStyleIdx="3" presStyleCnt="4"/>
      <dgm:spPr/>
    </dgm:pt>
  </dgm:ptLst>
  <dgm:cxnLst>
    <dgm:cxn modelId="{520FF817-A095-42F2-A30C-786C84FA7536}" type="presOf" srcId="{D73C439D-CE25-4B44-95F9-D721B19CE049}" destId="{474DFEE9-9B8B-8E49-816F-0A8A2F5D9974}" srcOrd="0" destOrd="0" presId="urn:microsoft.com/office/officeart/2008/layout/VerticalCurvedList"/>
    <dgm:cxn modelId="{27A7ED18-F38B-412A-8C51-146E46CD1A32}" type="presOf" srcId="{C1D1399F-3882-0D4D-B3BF-E538795EC608}" destId="{B0D0B1F4-AEA2-3A4C-9B45-D6E02E831765}" srcOrd="0" destOrd="0" presId="urn:microsoft.com/office/officeart/2008/layout/VerticalCurvedList"/>
    <dgm:cxn modelId="{11245B27-DC6B-C948-8236-02FDCD2B56A6}" srcId="{F6BB16D4-4F44-D847-A6E9-017817F3A73F}" destId="{C1D1399F-3882-0D4D-B3BF-E538795EC608}" srcOrd="0" destOrd="0" parTransId="{DB9399D2-664E-BA4F-B441-5D9186D07972}" sibTransId="{E23E7B87-0312-8E44-98EA-EFEED9936DD4}"/>
    <dgm:cxn modelId="{198F2C76-64DE-4657-AE76-0D175D644993}" type="presOf" srcId="{E23E7B87-0312-8E44-98EA-EFEED9936DD4}" destId="{246B8A11-7364-9242-9828-F2B30EA6ED18}" srcOrd="0" destOrd="0" presId="urn:microsoft.com/office/officeart/2008/layout/VerticalCurvedList"/>
    <dgm:cxn modelId="{D5A1A35A-F96C-B341-BECB-24F12ABF8274}" srcId="{F6BB16D4-4F44-D847-A6E9-017817F3A73F}" destId="{14F624DE-B5E6-7448-AECE-0336C759B626}" srcOrd="2" destOrd="0" parTransId="{AF38906A-0742-1548-AF1C-90BC68D062D6}" sibTransId="{46F4BB8C-05ED-9348-A1EF-E5908BF13B5B}"/>
    <dgm:cxn modelId="{31262A82-13A1-5F41-B904-E0F5917EDC7B}" srcId="{F6BB16D4-4F44-D847-A6E9-017817F3A73F}" destId="{D73C439D-CE25-4B44-95F9-D721B19CE049}" srcOrd="1" destOrd="0" parTransId="{CB3031F0-01EA-E340-90F3-965D411E8891}" sibTransId="{923C76BB-E208-7749-B61B-188D48390FE6}"/>
    <dgm:cxn modelId="{41417C8E-6BAC-43E4-AC9E-E5C1065235FF}" type="presOf" srcId="{14F624DE-B5E6-7448-AECE-0336C759B626}" destId="{BE426C0E-79E7-49A4-9D08-AB2958504E10}" srcOrd="0" destOrd="0" presId="urn:microsoft.com/office/officeart/2008/layout/VerticalCurvedList"/>
    <dgm:cxn modelId="{2213B49A-DC3E-A14B-AB46-5DD2EF574958}" srcId="{F6BB16D4-4F44-D847-A6E9-017817F3A73F}" destId="{08CAF315-8C0D-AE4B-A0D2-1849E435FF66}" srcOrd="3" destOrd="0" parTransId="{047A388D-B3E8-CF47-B625-782E94701187}" sibTransId="{0A0F8AF1-DF11-6245-9304-D5F09A42796A}"/>
    <dgm:cxn modelId="{EF067BDA-FC08-491F-AB6D-B9C79E0310AC}" type="presOf" srcId="{08CAF315-8C0D-AE4B-A0D2-1849E435FF66}" destId="{19304E8D-259B-4876-926F-4E0D4EC3E055}" srcOrd="0" destOrd="0" presId="urn:microsoft.com/office/officeart/2008/layout/VerticalCurvedList"/>
    <dgm:cxn modelId="{19AE50DB-096C-9B46-B4EB-581B362CCCF5}" type="presOf" srcId="{F6BB16D4-4F44-D847-A6E9-017817F3A73F}" destId="{3A3CC87A-3091-5A43-A124-DFBF40EDA44D}" srcOrd="0" destOrd="0" presId="urn:microsoft.com/office/officeart/2008/layout/VerticalCurvedList"/>
    <dgm:cxn modelId="{019A3916-A6F8-4B4A-AC6B-C8FB17C1B195}" type="presParOf" srcId="{3A3CC87A-3091-5A43-A124-DFBF40EDA44D}" destId="{92071F7F-7D58-AA4E-B194-1C295C9CBF79}" srcOrd="0" destOrd="0" presId="urn:microsoft.com/office/officeart/2008/layout/VerticalCurvedList"/>
    <dgm:cxn modelId="{10C4A608-472F-4BF6-97BE-34BA7FF473EC}" type="presParOf" srcId="{92071F7F-7D58-AA4E-B194-1C295C9CBF79}" destId="{E48A10B1-8656-8E48-B5B6-E6364F0D29DD}" srcOrd="0" destOrd="0" presId="urn:microsoft.com/office/officeart/2008/layout/VerticalCurvedList"/>
    <dgm:cxn modelId="{42704DDA-6B9E-4902-9E03-D9B82D6513FB}" type="presParOf" srcId="{E48A10B1-8656-8E48-B5B6-E6364F0D29DD}" destId="{1C94A70C-18F5-1D49-926A-81DC208CBF0C}" srcOrd="0" destOrd="0" presId="urn:microsoft.com/office/officeart/2008/layout/VerticalCurvedList"/>
    <dgm:cxn modelId="{B891E3FF-8FD4-4136-9ECA-327DA3E41F1D}" type="presParOf" srcId="{E48A10B1-8656-8E48-B5B6-E6364F0D29DD}" destId="{246B8A11-7364-9242-9828-F2B30EA6ED18}" srcOrd="1" destOrd="0" presId="urn:microsoft.com/office/officeart/2008/layout/VerticalCurvedList"/>
    <dgm:cxn modelId="{E4605A9B-4D23-40FE-836F-DD82A6295EA8}" type="presParOf" srcId="{E48A10B1-8656-8E48-B5B6-E6364F0D29DD}" destId="{68B15E1A-F331-1E44-A9B8-B81CB9238C75}" srcOrd="2" destOrd="0" presId="urn:microsoft.com/office/officeart/2008/layout/VerticalCurvedList"/>
    <dgm:cxn modelId="{678B9D84-EAEC-402A-9CB5-37CC9F8915CC}" type="presParOf" srcId="{E48A10B1-8656-8E48-B5B6-E6364F0D29DD}" destId="{417B44E2-22FC-3C42-ADEA-230E05D8F2C4}" srcOrd="3" destOrd="0" presId="urn:microsoft.com/office/officeart/2008/layout/VerticalCurvedList"/>
    <dgm:cxn modelId="{F61EB7E3-5A0C-4A49-9E66-68EA190F2630}" type="presParOf" srcId="{92071F7F-7D58-AA4E-B194-1C295C9CBF79}" destId="{B0D0B1F4-AEA2-3A4C-9B45-D6E02E831765}" srcOrd="1" destOrd="0" presId="urn:microsoft.com/office/officeart/2008/layout/VerticalCurvedList"/>
    <dgm:cxn modelId="{5F6C5596-FB7F-4C1E-B0E5-928A162EE197}" type="presParOf" srcId="{92071F7F-7D58-AA4E-B194-1C295C9CBF79}" destId="{46B29525-60E2-FE49-BC34-E419ADEF7CC5}" srcOrd="2" destOrd="0" presId="urn:microsoft.com/office/officeart/2008/layout/VerticalCurvedList"/>
    <dgm:cxn modelId="{3DCBFE59-5D7B-4276-B357-7BF35CAD536E}" type="presParOf" srcId="{46B29525-60E2-FE49-BC34-E419ADEF7CC5}" destId="{040422E8-654A-6243-9346-3EEBD8E92EC1}" srcOrd="0" destOrd="0" presId="urn:microsoft.com/office/officeart/2008/layout/VerticalCurvedList"/>
    <dgm:cxn modelId="{84050C92-F6E1-45AF-8CE3-A496E94605EF}" type="presParOf" srcId="{92071F7F-7D58-AA4E-B194-1C295C9CBF79}" destId="{474DFEE9-9B8B-8E49-816F-0A8A2F5D9974}" srcOrd="3" destOrd="0" presId="urn:microsoft.com/office/officeart/2008/layout/VerticalCurvedList"/>
    <dgm:cxn modelId="{42E79AD9-4685-42D1-8BA2-28CAC03C618C}" type="presParOf" srcId="{92071F7F-7D58-AA4E-B194-1C295C9CBF79}" destId="{0827712A-1EFF-F94E-A91A-0B94EDB84D37}" srcOrd="4" destOrd="0" presId="urn:microsoft.com/office/officeart/2008/layout/VerticalCurvedList"/>
    <dgm:cxn modelId="{0165994C-7FC2-4D11-A813-71A3DD7D1828}" type="presParOf" srcId="{0827712A-1EFF-F94E-A91A-0B94EDB84D37}" destId="{0084D2C2-3CB2-D942-B01A-A909F798AE08}" srcOrd="0" destOrd="0" presId="urn:microsoft.com/office/officeart/2008/layout/VerticalCurvedList"/>
    <dgm:cxn modelId="{8BB5DC70-687F-4D50-A5D5-6F1E7A6C3B81}" type="presParOf" srcId="{92071F7F-7D58-AA4E-B194-1C295C9CBF79}" destId="{BE426C0E-79E7-49A4-9D08-AB2958504E10}" srcOrd="5" destOrd="0" presId="urn:microsoft.com/office/officeart/2008/layout/VerticalCurvedList"/>
    <dgm:cxn modelId="{AD5B3FE6-64DF-4918-90A9-D1908EAC2DE3}" type="presParOf" srcId="{92071F7F-7D58-AA4E-B194-1C295C9CBF79}" destId="{657239C5-823A-483E-AC2C-3BA49B25E510}" srcOrd="6" destOrd="0" presId="urn:microsoft.com/office/officeart/2008/layout/VerticalCurvedList"/>
    <dgm:cxn modelId="{0A93FABC-A1E5-456A-92AC-0D81FFB78421}" type="presParOf" srcId="{657239C5-823A-483E-AC2C-3BA49B25E510}" destId="{E3A79309-0B73-5F49-AE64-803A6CE69CE4}" srcOrd="0" destOrd="0" presId="urn:microsoft.com/office/officeart/2008/layout/VerticalCurvedList"/>
    <dgm:cxn modelId="{6C05316A-AAAA-4407-8B96-1FCD7E527ABC}" type="presParOf" srcId="{92071F7F-7D58-AA4E-B194-1C295C9CBF79}" destId="{19304E8D-259B-4876-926F-4E0D4EC3E055}" srcOrd="7" destOrd="0" presId="urn:microsoft.com/office/officeart/2008/layout/VerticalCurvedList"/>
    <dgm:cxn modelId="{DE2E9E5E-EB02-4B14-9612-C8CC5532EF09}" type="presParOf" srcId="{92071F7F-7D58-AA4E-B194-1C295C9CBF79}" destId="{58B80A9D-4B30-4016-83F9-BF7456861155}" srcOrd="8" destOrd="0" presId="urn:microsoft.com/office/officeart/2008/layout/VerticalCurvedList"/>
    <dgm:cxn modelId="{E9F3F214-A53B-4D7D-A648-A967E51C62E6}" type="presParOf" srcId="{58B80A9D-4B30-4016-83F9-BF7456861155}" destId="{913F58DB-BA89-DC4E-B0DC-6ABB2BB7EF88}"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C2FBEB3-5CEF-DA42-97A8-B6107AF15CF5}" type="doc">
      <dgm:prSet loTypeId="urn:microsoft.com/office/officeart/2005/8/layout/StepDownProcess" loCatId="" qsTypeId="urn:microsoft.com/office/officeart/2005/8/quickstyle/simple1" qsCatId="simple" csTypeId="urn:microsoft.com/office/officeart/2005/8/colors/accent1_1" csCatId="accent1" phldr="1"/>
      <dgm:spPr/>
      <dgm:t>
        <a:bodyPr/>
        <a:lstStyle/>
        <a:p>
          <a:endParaRPr lang="zh-CN" altLang="en-US"/>
        </a:p>
      </dgm:t>
    </dgm:pt>
    <dgm:pt modelId="{57DA863E-7EAD-F248-B7F2-11A0899B1003}">
      <dgm:prSet phldrT="[文本]"/>
      <dgm:spPr/>
      <dgm:t>
        <a:bodyPr/>
        <a:lstStyle/>
        <a:p>
          <a:pPr rtl="0"/>
          <a:r>
            <a:rPr lang="en-US" altLang="zh-CN"/>
            <a:t>Short-term        (in 6 months)</a:t>
          </a:r>
          <a:endParaRPr lang="zh-CN" altLang="en-US"/>
        </a:p>
      </dgm:t>
    </dgm:pt>
    <dgm:pt modelId="{27F6711E-DD07-294C-81FD-1476FEC46CE9}" type="parTrans" cxnId="{249952DB-5D5D-7A4D-A612-C6FCD942090C}">
      <dgm:prSet/>
      <dgm:spPr/>
      <dgm:t>
        <a:bodyPr/>
        <a:lstStyle/>
        <a:p>
          <a:endParaRPr lang="zh-CN" altLang="en-US"/>
        </a:p>
      </dgm:t>
    </dgm:pt>
    <dgm:pt modelId="{B9E686AF-20F4-8641-9D40-9D42B4A6DEB9}" type="sibTrans" cxnId="{249952DB-5D5D-7A4D-A612-C6FCD942090C}">
      <dgm:prSet/>
      <dgm:spPr/>
      <dgm:t>
        <a:bodyPr/>
        <a:lstStyle/>
        <a:p>
          <a:endParaRPr lang="zh-CN" altLang="en-US"/>
        </a:p>
      </dgm:t>
    </dgm:pt>
    <dgm:pt modelId="{53514E89-8CE0-0D46-AD23-7CA39E624EC3}">
      <dgm:prSet phldrT="[文本]"/>
      <dgm:spPr/>
      <dgm:t>
        <a:bodyPr/>
        <a:lstStyle/>
        <a:p>
          <a:pPr rtl="0"/>
          <a:r>
            <a:rPr lang="en-US" altLang="zh-CN"/>
            <a:t>Medium-term (in 2 years)</a:t>
          </a:r>
          <a:endParaRPr lang="zh-CN" altLang="en-US"/>
        </a:p>
      </dgm:t>
    </dgm:pt>
    <dgm:pt modelId="{DD26F31B-6A4A-DB4F-A434-0DFA9EBCD026}" type="parTrans" cxnId="{EA7147F3-632B-0848-878D-23FD7C39E698}">
      <dgm:prSet/>
      <dgm:spPr/>
      <dgm:t>
        <a:bodyPr/>
        <a:lstStyle/>
        <a:p>
          <a:endParaRPr lang="zh-CN" altLang="en-US"/>
        </a:p>
      </dgm:t>
    </dgm:pt>
    <dgm:pt modelId="{52F96C50-BC13-F340-A374-1103F190A4A1}" type="sibTrans" cxnId="{EA7147F3-632B-0848-878D-23FD7C39E698}">
      <dgm:prSet/>
      <dgm:spPr/>
      <dgm:t>
        <a:bodyPr/>
        <a:lstStyle/>
        <a:p>
          <a:endParaRPr lang="zh-CN" altLang="en-US"/>
        </a:p>
      </dgm:t>
    </dgm:pt>
    <dgm:pt modelId="{CB56E0CB-4C44-4A7D-8404-091BCFBD807B}">
      <dgm:prSet phldrT="[文本]"/>
      <dgm:spPr/>
      <dgm:t>
        <a:bodyPr/>
        <a:lstStyle/>
        <a:p>
          <a:pPr rtl="0"/>
          <a:r>
            <a:rPr lang="en-US" altLang="zh-CN"/>
            <a:t>Long-term   (final goal)</a:t>
          </a:r>
          <a:endParaRPr lang="zh-CN" altLang="en-US"/>
        </a:p>
      </dgm:t>
    </dgm:pt>
    <dgm:pt modelId="{54740FF5-F406-4210-919C-870E688C4274}" type="parTrans" cxnId="{9237AFA6-27F7-4D37-BFF4-ABA85E549134}">
      <dgm:prSet/>
      <dgm:spPr/>
      <dgm:t>
        <a:bodyPr/>
        <a:lstStyle/>
        <a:p>
          <a:endParaRPr lang="zh-CN" altLang="en-US"/>
        </a:p>
      </dgm:t>
    </dgm:pt>
    <dgm:pt modelId="{941B3C1D-ADC5-4409-965B-B25225DA5BBA}" type="sibTrans" cxnId="{9237AFA6-27F7-4D37-BFF4-ABA85E549134}">
      <dgm:prSet/>
      <dgm:spPr/>
      <dgm:t>
        <a:bodyPr/>
        <a:lstStyle/>
        <a:p>
          <a:endParaRPr lang="zh-CN" altLang="en-US"/>
        </a:p>
      </dgm:t>
    </dgm:pt>
    <dgm:pt modelId="{FB2CCDFD-8C97-49DB-87FA-0616F882BCCB}">
      <dgm:prSet/>
      <dgm:spPr/>
      <dgm:t>
        <a:bodyPr/>
        <a:lstStyle/>
        <a:p>
          <a:pPr rtl="0"/>
          <a:r>
            <a:rPr lang="en-US" altLang="en-US"/>
            <a:t>Medium-term (in 1 year)</a:t>
          </a:r>
          <a:endParaRPr lang="zh-CN" altLang="en-US"/>
        </a:p>
      </dgm:t>
    </dgm:pt>
    <dgm:pt modelId="{0EBFB53D-312E-4B25-8C1B-E7BFABB68E34}" type="parTrans" cxnId="{3C7C1F3E-2CD4-4602-A1D3-C1BE1748168A}">
      <dgm:prSet/>
      <dgm:spPr/>
      <dgm:t>
        <a:bodyPr/>
        <a:lstStyle/>
        <a:p>
          <a:endParaRPr lang="zh-CN" altLang="en-US"/>
        </a:p>
      </dgm:t>
    </dgm:pt>
    <dgm:pt modelId="{4713B80D-EA54-4776-834A-895FD10DE962}" type="sibTrans" cxnId="{3C7C1F3E-2CD4-4602-A1D3-C1BE1748168A}">
      <dgm:prSet/>
      <dgm:spPr/>
      <dgm:t>
        <a:bodyPr/>
        <a:lstStyle/>
        <a:p>
          <a:endParaRPr lang="zh-CN" altLang="en-US"/>
        </a:p>
      </dgm:t>
    </dgm:pt>
    <dgm:pt modelId="{A421D24F-4CBB-B242-91F1-BA68E2270785}" type="pres">
      <dgm:prSet presAssocID="{EC2FBEB3-5CEF-DA42-97A8-B6107AF15CF5}" presName="rootnode" presStyleCnt="0">
        <dgm:presLayoutVars>
          <dgm:chMax/>
          <dgm:chPref/>
          <dgm:dir/>
          <dgm:animLvl val="lvl"/>
        </dgm:presLayoutVars>
      </dgm:prSet>
      <dgm:spPr/>
    </dgm:pt>
    <dgm:pt modelId="{7DBF35FF-8E1D-314A-948F-536760F40162}" type="pres">
      <dgm:prSet presAssocID="{57DA863E-7EAD-F248-B7F2-11A0899B1003}" presName="composite" presStyleCnt="0"/>
      <dgm:spPr/>
    </dgm:pt>
    <dgm:pt modelId="{2F625813-0F87-F547-913A-CDC4BFDDF51A}" type="pres">
      <dgm:prSet presAssocID="{57DA863E-7EAD-F248-B7F2-11A0899B1003}" presName="bentUpArrow1" presStyleLbl="alignImgPlace1" presStyleIdx="0" presStyleCnt="3"/>
      <dgm:spPr/>
    </dgm:pt>
    <dgm:pt modelId="{6233662F-12FF-5540-B661-C40B788DA67A}" type="pres">
      <dgm:prSet presAssocID="{57DA863E-7EAD-F248-B7F2-11A0899B1003}" presName="ParentText" presStyleLbl="node1" presStyleIdx="0" presStyleCnt="4" custScaleX="122502">
        <dgm:presLayoutVars>
          <dgm:chMax val="1"/>
          <dgm:chPref val="1"/>
          <dgm:bulletEnabled val="1"/>
        </dgm:presLayoutVars>
      </dgm:prSet>
      <dgm:spPr/>
    </dgm:pt>
    <dgm:pt modelId="{B4175C32-D873-F748-BA66-A6A062E497CB}" type="pres">
      <dgm:prSet presAssocID="{57DA863E-7EAD-F248-B7F2-11A0899B1003}" presName="ChildText" presStyleLbl="revTx" presStyleIdx="0" presStyleCnt="3" custScaleX="96066">
        <dgm:presLayoutVars>
          <dgm:chMax val="0"/>
          <dgm:chPref val="0"/>
          <dgm:bulletEnabled val="1"/>
        </dgm:presLayoutVars>
      </dgm:prSet>
      <dgm:spPr/>
    </dgm:pt>
    <dgm:pt modelId="{B3274CD3-878D-E646-B477-1BFE5625B542}" type="pres">
      <dgm:prSet presAssocID="{B9E686AF-20F4-8641-9D40-9D42B4A6DEB9}" presName="sibTrans" presStyleCnt="0"/>
      <dgm:spPr/>
    </dgm:pt>
    <dgm:pt modelId="{FBCAAFB1-5F27-4158-8BD0-3A1673396383}" type="pres">
      <dgm:prSet presAssocID="{FB2CCDFD-8C97-49DB-87FA-0616F882BCCB}" presName="composite" presStyleCnt="0"/>
      <dgm:spPr/>
    </dgm:pt>
    <dgm:pt modelId="{34F429E6-DB17-484A-AFA8-543FB5AB47BA}" type="pres">
      <dgm:prSet presAssocID="{FB2CCDFD-8C97-49DB-87FA-0616F882BCCB}" presName="bentUpArrow1" presStyleLbl="alignImgPlace1" presStyleIdx="1" presStyleCnt="3"/>
      <dgm:spPr/>
    </dgm:pt>
    <dgm:pt modelId="{BB9793B9-D316-4B4B-A83D-E890D29CBA5F}" type="pres">
      <dgm:prSet presAssocID="{FB2CCDFD-8C97-49DB-87FA-0616F882BCCB}" presName="ParentText" presStyleLbl="node1" presStyleIdx="1" presStyleCnt="4">
        <dgm:presLayoutVars>
          <dgm:chMax val="1"/>
          <dgm:chPref val="1"/>
          <dgm:bulletEnabled val="1"/>
        </dgm:presLayoutVars>
      </dgm:prSet>
      <dgm:spPr/>
    </dgm:pt>
    <dgm:pt modelId="{F866BDE6-F87A-41D5-A5D3-44EA142A0BA4}" type="pres">
      <dgm:prSet presAssocID="{FB2CCDFD-8C97-49DB-87FA-0616F882BCCB}" presName="ChildText" presStyleLbl="revTx" presStyleIdx="1" presStyleCnt="3">
        <dgm:presLayoutVars>
          <dgm:chMax val="0"/>
          <dgm:chPref val="0"/>
          <dgm:bulletEnabled val="1"/>
        </dgm:presLayoutVars>
      </dgm:prSet>
      <dgm:spPr/>
    </dgm:pt>
    <dgm:pt modelId="{92353F57-8B57-4A21-B6A9-6F5584B01154}" type="pres">
      <dgm:prSet presAssocID="{4713B80D-EA54-4776-834A-895FD10DE962}" presName="sibTrans" presStyleCnt="0"/>
      <dgm:spPr/>
    </dgm:pt>
    <dgm:pt modelId="{7EA171EA-1A4C-834C-80D6-2A4406137234}" type="pres">
      <dgm:prSet presAssocID="{53514E89-8CE0-0D46-AD23-7CA39E624EC3}" presName="composite" presStyleCnt="0"/>
      <dgm:spPr/>
    </dgm:pt>
    <dgm:pt modelId="{990977D4-3C39-4CFE-A25E-C60F00C01187}" type="pres">
      <dgm:prSet presAssocID="{53514E89-8CE0-0D46-AD23-7CA39E624EC3}" presName="bentUpArrow1" presStyleLbl="alignImgPlace1" presStyleIdx="2" presStyleCnt="3"/>
      <dgm:spPr/>
    </dgm:pt>
    <dgm:pt modelId="{E0316F6D-28AE-7844-B093-20C57E661BE3}" type="pres">
      <dgm:prSet presAssocID="{53514E89-8CE0-0D46-AD23-7CA39E624EC3}" presName="ParentText" presStyleLbl="node1" presStyleIdx="2" presStyleCnt="4">
        <dgm:presLayoutVars>
          <dgm:chMax val="1"/>
          <dgm:chPref val="1"/>
          <dgm:bulletEnabled val="1"/>
        </dgm:presLayoutVars>
      </dgm:prSet>
      <dgm:spPr/>
    </dgm:pt>
    <dgm:pt modelId="{97B13A60-64D2-40E0-B3DF-D140B006F9CC}" type="pres">
      <dgm:prSet presAssocID="{53514E89-8CE0-0D46-AD23-7CA39E624EC3}" presName="ChildText" presStyleLbl="revTx" presStyleIdx="2" presStyleCnt="3">
        <dgm:presLayoutVars>
          <dgm:chMax val="0"/>
          <dgm:chPref val="0"/>
          <dgm:bulletEnabled val="1"/>
        </dgm:presLayoutVars>
      </dgm:prSet>
      <dgm:spPr/>
    </dgm:pt>
    <dgm:pt modelId="{3EF0AE9D-0631-4D4D-8545-01C442007756}" type="pres">
      <dgm:prSet presAssocID="{52F96C50-BC13-F340-A374-1103F190A4A1}" presName="sibTrans" presStyleCnt="0"/>
      <dgm:spPr/>
    </dgm:pt>
    <dgm:pt modelId="{25ADFB8C-D459-417E-AD9B-01AA2668EE30}" type="pres">
      <dgm:prSet presAssocID="{CB56E0CB-4C44-4A7D-8404-091BCFBD807B}" presName="composite" presStyleCnt="0"/>
      <dgm:spPr/>
    </dgm:pt>
    <dgm:pt modelId="{15604EC2-B5A8-4BA6-B37B-896B3441679B}" type="pres">
      <dgm:prSet presAssocID="{CB56E0CB-4C44-4A7D-8404-091BCFBD807B}" presName="ParentText" presStyleLbl="node1" presStyleIdx="3" presStyleCnt="4">
        <dgm:presLayoutVars>
          <dgm:chMax val="1"/>
          <dgm:chPref val="1"/>
          <dgm:bulletEnabled val="1"/>
        </dgm:presLayoutVars>
      </dgm:prSet>
      <dgm:spPr/>
    </dgm:pt>
  </dgm:ptLst>
  <dgm:cxnLst>
    <dgm:cxn modelId="{3C7C1F3E-2CD4-4602-A1D3-C1BE1748168A}" srcId="{EC2FBEB3-5CEF-DA42-97A8-B6107AF15CF5}" destId="{FB2CCDFD-8C97-49DB-87FA-0616F882BCCB}" srcOrd="1" destOrd="0" parTransId="{0EBFB53D-312E-4B25-8C1B-E7BFABB68E34}" sibTransId="{4713B80D-EA54-4776-834A-895FD10DE962}"/>
    <dgm:cxn modelId="{9237AFA6-27F7-4D37-BFF4-ABA85E549134}" srcId="{EC2FBEB3-5CEF-DA42-97A8-B6107AF15CF5}" destId="{CB56E0CB-4C44-4A7D-8404-091BCFBD807B}" srcOrd="3" destOrd="0" parTransId="{54740FF5-F406-4210-919C-870E688C4274}" sibTransId="{941B3C1D-ADC5-4409-965B-B25225DA5BBA}"/>
    <dgm:cxn modelId="{F52BCBAD-A042-4F8C-85F4-0DC51FA2EC80}" type="presOf" srcId="{CB56E0CB-4C44-4A7D-8404-091BCFBD807B}" destId="{15604EC2-B5A8-4BA6-B37B-896B3441679B}" srcOrd="0" destOrd="0" presId="urn:microsoft.com/office/officeart/2005/8/layout/StepDownProcess"/>
    <dgm:cxn modelId="{C1A0F7B6-98CD-DF48-910C-D526E425D651}" type="presOf" srcId="{EC2FBEB3-5CEF-DA42-97A8-B6107AF15CF5}" destId="{A421D24F-4CBB-B242-91F1-BA68E2270785}" srcOrd="0" destOrd="0" presId="urn:microsoft.com/office/officeart/2005/8/layout/StepDownProcess"/>
    <dgm:cxn modelId="{249952DB-5D5D-7A4D-A612-C6FCD942090C}" srcId="{EC2FBEB3-5CEF-DA42-97A8-B6107AF15CF5}" destId="{57DA863E-7EAD-F248-B7F2-11A0899B1003}" srcOrd="0" destOrd="0" parTransId="{27F6711E-DD07-294C-81FD-1476FEC46CE9}" sibTransId="{B9E686AF-20F4-8641-9D40-9D42B4A6DEB9}"/>
    <dgm:cxn modelId="{0FDA36DD-08CE-AD4B-B352-471357D5776D}" type="presOf" srcId="{53514E89-8CE0-0D46-AD23-7CA39E624EC3}" destId="{E0316F6D-28AE-7844-B093-20C57E661BE3}" srcOrd="0" destOrd="0" presId="urn:microsoft.com/office/officeart/2005/8/layout/StepDownProcess"/>
    <dgm:cxn modelId="{91E6ADE7-FB28-4104-80F4-AB3259409988}" type="presOf" srcId="{FB2CCDFD-8C97-49DB-87FA-0616F882BCCB}" destId="{BB9793B9-D316-4B4B-A83D-E890D29CBA5F}" srcOrd="0" destOrd="0" presId="urn:microsoft.com/office/officeart/2005/8/layout/StepDownProcess"/>
    <dgm:cxn modelId="{373566F0-C460-3D4A-93CB-51ED25BF89EC}" type="presOf" srcId="{57DA863E-7EAD-F248-B7F2-11A0899B1003}" destId="{6233662F-12FF-5540-B661-C40B788DA67A}" srcOrd="0" destOrd="0" presId="urn:microsoft.com/office/officeart/2005/8/layout/StepDownProcess"/>
    <dgm:cxn modelId="{EA7147F3-632B-0848-878D-23FD7C39E698}" srcId="{EC2FBEB3-5CEF-DA42-97A8-B6107AF15CF5}" destId="{53514E89-8CE0-0D46-AD23-7CA39E624EC3}" srcOrd="2" destOrd="0" parTransId="{DD26F31B-6A4A-DB4F-A434-0DFA9EBCD026}" sibTransId="{52F96C50-BC13-F340-A374-1103F190A4A1}"/>
    <dgm:cxn modelId="{3A47789E-EE19-D844-9681-A939C380CB63}" type="presParOf" srcId="{A421D24F-4CBB-B242-91F1-BA68E2270785}" destId="{7DBF35FF-8E1D-314A-948F-536760F40162}" srcOrd="0" destOrd="0" presId="urn:microsoft.com/office/officeart/2005/8/layout/StepDownProcess"/>
    <dgm:cxn modelId="{528CFFD7-5396-F44F-B3AE-C774D776ABCB}" type="presParOf" srcId="{7DBF35FF-8E1D-314A-948F-536760F40162}" destId="{2F625813-0F87-F547-913A-CDC4BFDDF51A}" srcOrd="0" destOrd="0" presId="urn:microsoft.com/office/officeart/2005/8/layout/StepDownProcess"/>
    <dgm:cxn modelId="{F8031E75-B6F8-F443-8BC8-9255531D27B1}" type="presParOf" srcId="{7DBF35FF-8E1D-314A-948F-536760F40162}" destId="{6233662F-12FF-5540-B661-C40B788DA67A}" srcOrd="1" destOrd="0" presId="urn:microsoft.com/office/officeart/2005/8/layout/StepDownProcess"/>
    <dgm:cxn modelId="{E3B007C3-6A79-0043-8E69-664886D3E9D0}" type="presParOf" srcId="{7DBF35FF-8E1D-314A-948F-536760F40162}" destId="{B4175C32-D873-F748-BA66-A6A062E497CB}" srcOrd="2" destOrd="0" presId="urn:microsoft.com/office/officeart/2005/8/layout/StepDownProcess"/>
    <dgm:cxn modelId="{3F80E19C-3290-F34F-8FB1-36402BDF3C0D}" type="presParOf" srcId="{A421D24F-4CBB-B242-91F1-BA68E2270785}" destId="{B3274CD3-878D-E646-B477-1BFE5625B542}" srcOrd="1" destOrd="0" presId="urn:microsoft.com/office/officeart/2005/8/layout/StepDownProcess"/>
    <dgm:cxn modelId="{E3AAB3A3-B9AA-4C62-8C83-BF9239D491B2}" type="presParOf" srcId="{A421D24F-4CBB-B242-91F1-BA68E2270785}" destId="{FBCAAFB1-5F27-4158-8BD0-3A1673396383}" srcOrd="2" destOrd="0" presId="urn:microsoft.com/office/officeart/2005/8/layout/StepDownProcess"/>
    <dgm:cxn modelId="{CA2FB2D9-0AD5-4305-B521-D65BD8F2D56B}" type="presParOf" srcId="{FBCAAFB1-5F27-4158-8BD0-3A1673396383}" destId="{34F429E6-DB17-484A-AFA8-543FB5AB47BA}" srcOrd="0" destOrd="0" presId="urn:microsoft.com/office/officeart/2005/8/layout/StepDownProcess"/>
    <dgm:cxn modelId="{034ADF5B-B145-43FF-95FC-2635A8D901BE}" type="presParOf" srcId="{FBCAAFB1-5F27-4158-8BD0-3A1673396383}" destId="{BB9793B9-D316-4B4B-A83D-E890D29CBA5F}" srcOrd="1" destOrd="0" presId="urn:microsoft.com/office/officeart/2005/8/layout/StepDownProcess"/>
    <dgm:cxn modelId="{7FFCD169-1568-4A67-A523-9A48843B8D7F}" type="presParOf" srcId="{FBCAAFB1-5F27-4158-8BD0-3A1673396383}" destId="{F866BDE6-F87A-41D5-A5D3-44EA142A0BA4}" srcOrd="2" destOrd="0" presId="urn:microsoft.com/office/officeart/2005/8/layout/StepDownProcess"/>
    <dgm:cxn modelId="{53E1FA71-DA70-463D-A74F-13BED1BFA6B0}" type="presParOf" srcId="{A421D24F-4CBB-B242-91F1-BA68E2270785}" destId="{92353F57-8B57-4A21-B6A9-6F5584B01154}" srcOrd="3" destOrd="0" presId="urn:microsoft.com/office/officeart/2005/8/layout/StepDownProcess"/>
    <dgm:cxn modelId="{EA632C00-5B12-A148-B0A2-ABAA2E508F1E}" type="presParOf" srcId="{A421D24F-4CBB-B242-91F1-BA68E2270785}" destId="{7EA171EA-1A4C-834C-80D6-2A4406137234}" srcOrd="4" destOrd="0" presId="urn:microsoft.com/office/officeart/2005/8/layout/StepDownProcess"/>
    <dgm:cxn modelId="{C214A97B-C7F4-4724-9547-D69383746213}" type="presParOf" srcId="{7EA171EA-1A4C-834C-80D6-2A4406137234}" destId="{990977D4-3C39-4CFE-A25E-C60F00C01187}" srcOrd="0" destOrd="0" presId="urn:microsoft.com/office/officeart/2005/8/layout/StepDownProcess"/>
    <dgm:cxn modelId="{B3E9C9CB-7758-DD42-A5E7-253DE7A4CC3C}" type="presParOf" srcId="{7EA171EA-1A4C-834C-80D6-2A4406137234}" destId="{E0316F6D-28AE-7844-B093-20C57E661BE3}" srcOrd="1" destOrd="0" presId="urn:microsoft.com/office/officeart/2005/8/layout/StepDownProcess"/>
    <dgm:cxn modelId="{F5B903E7-3411-49B8-899A-6B15C83510A3}" type="presParOf" srcId="{7EA171EA-1A4C-834C-80D6-2A4406137234}" destId="{97B13A60-64D2-40E0-B3DF-D140B006F9CC}" srcOrd="2" destOrd="0" presId="urn:microsoft.com/office/officeart/2005/8/layout/StepDownProcess"/>
    <dgm:cxn modelId="{B270C4FD-08B5-4BBD-A120-9A7FFBCDC946}" type="presParOf" srcId="{A421D24F-4CBB-B242-91F1-BA68E2270785}" destId="{3EF0AE9D-0631-4D4D-8545-01C442007756}" srcOrd="5" destOrd="0" presId="urn:microsoft.com/office/officeart/2005/8/layout/StepDownProcess"/>
    <dgm:cxn modelId="{106C0D03-5619-4641-9813-19C88145E52F}" type="presParOf" srcId="{A421D24F-4CBB-B242-91F1-BA68E2270785}" destId="{25ADFB8C-D459-417E-AD9B-01AA2668EE30}" srcOrd="6" destOrd="0" presId="urn:microsoft.com/office/officeart/2005/8/layout/StepDownProcess"/>
    <dgm:cxn modelId="{509B0FE8-979E-422E-9170-85CFBF76A9C1}" type="presParOf" srcId="{25ADFB8C-D459-417E-AD9B-01AA2668EE30}" destId="{15604EC2-B5A8-4BA6-B37B-896B3441679B}"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2D3BB16-520B-4507-B95B-50D0ED65D5B3}"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34310B8-D5FB-479D-BA9A-3A68C1BCC4F3}">
      <dgm:prSet phldrT="[Text]" phldr="0" custT="1"/>
      <dgm:spPr/>
      <dgm:t>
        <a:bodyPr/>
        <a:lstStyle/>
        <a:p>
          <a:pPr rtl="0"/>
          <a:r>
            <a:rPr lang="en-US" sz="1400">
              <a:latin typeface="+mn-lt"/>
            </a:rPr>
            <a:t>Provide training on</a:t>
          </a:r>
          <a:r>
            <a:rPr lang="en-US" sz="1400">
              <a:solidFill>
                <a:srgbClr val="000000"/>
              </a:solidFill>
              <a:latin typeface="+mn-lt"/>
              <a:cs typeface="Times New Roman"/>
            </a:rPr>
            <a:t> anti-retaliation policies and ethical escalation protocols</a:t>
          </a:r>
        </a:p>
      </dgm:t>
    </dgm:pt>
    <dgm:pt modelId="{483C93AB-CE20-4F2D-AEF2-B42E1AC8CF4E}" type="parTrans" cxnId="{857C8A22-945A-400A-BC49-5A9027DCE1EE}">
      <dgm:prSet/>
      <dgm:spPr/>
      <dgm:t>
        <a:bodyPr/>
        <a:lstStyle/>
        <a:p>
          <a:endParaRPr lang="en-US"/>
        </a:p>
      </dgm:t>
    </dgm:pt>
    <dgm:pt modelId="{2E02FEE0-2EC8-4B35-9436-C305B20FA96D}" type="sibTrans" cxnId="{857C8A22-945A-400A-BC49-5A9027DCE1EE}">
      <dgm:prSet/>
      <dgm:spPr/>
      <dgm:t>
        <a:bodyPr/>
        <a:lstStyle/>
        <a:p>
          <a:endParaRPr lang="en-US"/>
        </a:p>
      </dgm:t>
    </dgm:pt>
    <dgm:pt modelId="{0645AD16-8EE4-4612-B03C-D05FD96F4E4C}">
      <dgm:prSet phldr="0" custT="1"/>
      <dgm:spPr/>
      <dgm:t>
        <a:bodyPr/>
        <a:lstStyle/>
        <a:p>
          <a:pPr rtl="0"/>
          <a:r>
            <a:rPr lang="en-US" sz="1400">
              <a:latin typeface="+mn-lt"/>
            </a:rPr>
            <a:t>Build a transparent </a:t>
          </a:r>
          <a:r>
            <a:rPr lang="en-US" sz="1400" err="1">
              <a:latin typeface="+mn-lt"/>
            </a:rPr>
            <a:t>whitstleblowing</a:t>
          </a:r>
          <a:r>
            <a:rPr lang="en-US" sz="1400">
              <a:latin typeface="+mn-lt"/>
            </a:rPr>
            <a:t> platform accessible to all employees</a:t>
          </a:r>
        </a:p>
      </dgm:t>
    </dgm:pt>
    <dgm:pt modelId="{2103EF69-872B-4198-9AA3-85865AB11558}" type="parTrans" cxnId="{B8141CF9-47D3-46E5-B517-728598E7142B}">
      <dgm:prSet/>
      <dgm:spPr/>
      <dgm:t>
        <a:bodyPr/>
        <a:lstStyle/>
        <a:p>
          <a:endParaRPr lang="zh-CN" altLang="en-US"/>
        </a:p>
      </dgm:t>
    </dgm:pt>
    <dgm:pt modelId="{93AE0242-A4B1-4690-8C32-511B0CFB7DCF}" type="sibTrans" cxnId="{B8141CF9-47D3-46E5-B517-728598E7142B}">
      <dgm:prSet/>
      <dgm:spPr/>
      <dgm:t>
        <a:bodyPr/>
        <a:lstStyle/>
        <a:p>
          <a:endParaRPr lang="zh-CN" altLang="en-US"/>
        </a:p>
      </dgm:t>
    </dgm:pt>
    <dgm:pt modelId="{79369951-13D8-4268-8D74-36672ADC6028}">
      <dgm:prSet phldr="0"/>
      <dgm:spPr/>
      <dgm:t>
        <a:bodyPr/>
        <a:lstStyle/>
        <a:p>
          <a:pPr rtl="0"/>
          <a:r>
            <a:rPr lang="en-US" b="1">
              <a:solidFill>
                <a:srgbClr val="000000"/>
              </a:solidFill>
              <a:latin typeface="+mn-lt"/>
              <a:cs typeface="Times New Roman"/>
            </a:rPr>
            <a:t>Immediate Corrective Actions &amp; Ethical After-Sales Workflow</a:t>
          </a:r>
          <a:endParaRPr lang="en-US">
            <a:latin typeface="+mn-lt"/>
          </a:endParaRPr>
        </a:p>
      </dgm:t>
    </dgm:pt>
    <dgm:pt modelId="{3F4DFFF6-E30A-4CF1-8439-84D1FEEB1AEB}" type="parTrans" cxnId="{723361BF-9546-4AC5-B73C-8BCB89DD4E16}">
      <dgm:prSet/>
      <dgm:spPr/>
      <dgm:t>
        <a:bodyPr/>
        <a:lstStyle/>
        <a:p>
          <a:endParaRPr lang="zh-CN" altLang="en-US"/>
        </a:p>
      </dgm:t>
    </dgm:pt>
    <dgm:pt modelId="{40C2FCB7-D159-4FE5-AB2A-FCABF761A042}" type="sibTrans" cxnId="{723361BF-9546-4AC5-B73C-8BCB89DD4E16}">
      <dgm:prSet/>
      <dgm:spPr/>
      <dgm:t>
        <a:bodyPr/>
        <a:lstStyle/>
        <a:p>
          <a:endParaRPr lang="zh-CN" altLang="en-US"/>
        </a:p>
      </dgm:t>
    </dgm:pt>
    <dgm:pt modelId="{026B81F1-1936-4EAB-9737-577DA0FD8E7D}">
      <dgm:prSet phldr="0" custT="1"/>
      <dgm:spPr/>
      <dgm:t>
        <a:bodyPr/>
        <a:lstStyle/>
        <a:p>
          <a:pPr rtl="0"/>
          <a:r>
            <a:rPr lang="en-US" sz="1400">
              <a:solidFill>
                <a:srgbClr val="000000"/>
              </a:solidFill>
              <a:latin typeface="+mn-lt"/>
              <a:cs typeface="Times New Roman"/>
            </a:rPr>
            <a:t>Create after-sale workflow</a:t>
          </a:r>
          <a:endParaRPr lang="en-US" sz="1400">
            <a:latin typeface="+mn-lt"/>
          </a:endParaRPr>
        </a:p>
      </dgm:t>
    </dgm:pt>
    <dgm:pt modelId="{58D0ED33-892E-4184-9C29-143D15DEE995}" type="parTrans" cxnId="{AA759AC2-0CE1-4DB8-A905-56CD29C9FFA5}">
      <dgm:prSet/>
      <dgm:spPr/>
      <dgm:t>
        <a:bodyPr/>
        <a:lstStyle/>
        <a:p>
          <a:endParaRPr lang="zh-CN" altLang="en-US"/>
        </a:p>
      </dgm:t>
    </dgm:pt>
    <dgm:pt modelId="{368275EB-D84A-4270-B27E-6127F78FB091}" type="sibTrans" cxnId="{AA759AC2-0CE1-4DB8-A905-56CD29C9FFA5}">
      <dgm:prSet/>
      <dgm:spPr/>
      <dgm:t>
        <a:bodyPr/>
        <a:lstStyle/>
        <a:p>
          <a:endParaRPr lang="zh-CN" altLang="en-US"/>
        </a:p>
      </dgm:t>
    </dgm:pt>
    <dgm:pt modelId="{3620A5EA-8DA7-4764-9A11-D33E9207712C}">
      <dgm:prSet phldr="0" custT="1"/>
      <dgm:spPr/>
      <dgm:t>
        <a:bodyPr/>
        <a:lstStyle/>
        <a:p>
          <a:pPr rtl="0"/>
          <a:r>
            <a:rPr lang="en-US" sz="1400">
              <a:solidFill>
                <a:srgbClr val="000000"/>
              </a:solidFill>
              <a:latin typeface="+mn-lt"/>
              <a:cs typeface="Times New Roman"/>
            </a:rPr>
            <a:t>Automating customer complaint tracking</a:t>
          </a:r>
          <a:endParaRPr lang="en-US" sz="1400">
            <a:latin typeface="+mn-lt"/>
          </a:endParaRPr>
        </a:p>
      </dgm:t>
    </dgm:pt>
    <dgm:pt modelId="{8888F7F6-6187-4DB0-AE13-5BDF4CFD799A}" type="parTrans" cxnId="{793FB21E-39A1-42F3-980D-26BAC435613A}">
      <dgm:prSet/>
      <dgm:spPr/>
      <dgm:t>
        <a:bodyPr/>
        <a:lstStyle/>
        <a:p>
          <a:endParaRPr lang="zh-CN" altLang="en-US"/>
        </a:p>
      </dgm:t>
    </dgm:pt>
    <dgm:pt modelId="{D7128CF9-0E25-469B-A43F-5CCA980F8483}" type="sibTrans" cxnId="{793FB21E-39A1-42F3-980D-26BAC435613A}">
      <dgm:prSet/>
      <dgm:spPr/>
      <dgm:t>
        <a:bodyPr/>
        <a:lstStyle/>
        <a:p>
          <a:endParaRPr lang="zh-CN" altLang="en-US"/>
        </a:p>
      </dgm:t>
    </dgm:pt>
    <dgm:pt modelId="{3E7CAAB9-E158-42B1-B13A-B63AE7CE2A51}">
      <dgm:prSet phldr="0"/>
      <dgm:spPr/>
      <dgm:t>
        <a:bodyPr/>
        <a:lstStyle/>
        <a:p>
          <a:pPr rtl="0"/>
          <a:r>
            <a:rPr lang="en-US" b="1">
              <a:solidFill>
                <a:srgbClr val="000000"/>
              </a:solidFill>
              <a:latin typeface="+mn-lt"/>
              <a:cs typeface="Times New Roman"/>
            </a:rPr>
            <a:t>Whistleblowing &amp; Governance Enhancement</a:t>
          </a:r>
          <a:endParaRPr lang="en-US">
            <a:latin typeface="+mn-lt"/>
          </a:endParaRPr>
        </a:p>
      </dgm:t>
    </dgm:pt>
    <dgm:pt modelId="{EC3CA2C1-4FCE-4DDD-97C4-615A3B73C72D}" type="parTrans" cxnId="{51DAD130-C38D-4F4F-8A6A-8E22473C02AB}">
      <dgm:prSet/>
      <dgm:spPr/>
      <dgm:t>
        <a:bodyPr/>
        <a:lstStyle/>
        <a:p>
          <a:endParaRPr lang="zh-CN" altLang="en-US"/>
        </a:p>
      </dgm:t>
    </dgm:pt>
    <dgm:pt modelId="{4F5F64F1-4F23-48F5-9993-9CDB66D1D343}" type="sibTrans" cxnId="{51DAD130-C38D-4F4F-8A6A-8E22473C02AB}">
      <dgm:prSet/>
      <dgm:spPr/>
      <dgm:t>
        <a:bodyPr/>
        <a:lstStyle/>
        <a:p>
          <a:endParaRPr lang="zh-CN" altLang="en-US"/>
        </a:p>
      </dgm:t>
    </dgm:pt>
    <dgm:pt modelId="{9C39CFD4-40FA-490C-A777-8B8001ACE487}">
      <dgm:prSet phldr="0" custT="1"/>
      <dgm:spPr/>
      <dgm:t>
        <a:bodyPr/>
        <a:lstStyle/>
        <a:p>
          <a:pPr rtl="0"/>
          <a:r>
            <a:rPr lang="en-US" sz="1400">
              <a:latin typeface="+mn-lt"/>
              <a:ea typeface="Microsoft YaHei"/>
              <a:cs typeface="Times New Roman"/>
            </a:rPr>
            <a:t>Integrate AI &amp; blockchain into auditing system</a:t>
          </a:r>
        </a:p>
      </dgm:t>
    </dgm:pt>
    <dgm:pt modelId="{126C5264-1A4A-4024-A93E-67E86F8E82B8}" type="parTrans" cxnId="{3916E858-1E7F-4045-AB4B-EA358BAEC1D3}">
      <dgm:prSet/>
      <dgm:spPr/>
      <dgm:t>
        <a:bodyPr/>
        <a:lstStyle/>
        <a:p>
          <a:endParaRPr lang="zh-CN" altLang="en-US"/>
        </a:p>
      </dgm:t>
    </dgm:pt>
    <dgm:pt modelId="{8F5BA17F-1144-4F8D-97DA-149D64D60552}" type="sibTrans" cxnId="{3916E858-1E7F-4045-AB4B-EA358BAEC1D3}">
      <dgm:prSet/>
      <dgm:spPr/>
      <dgm:t>
        <a:bodyPr/>
        <a:lstStyle/>
        <a:p>
          <a:endParaRPr lang="zh-CN" altLang="en-US"/>
        </a:p>
      </dgm:t>
    </dgm:pt>
    <dgm:pt modelId="{C986F266-96C6-475D-BE5A-7CAAC53797A0}">
      <dgm:prSet phldr="0" custT="1"/>
      <dgm:spPr/>
      <dgm:t>
        <a:bodyPr/>
        <a:lstStyle/>
        <a:p>
          <a:pPr rtl="0"/>
          <a:r>
            <a:rPr lang="en-US" sz="1400">
              <a:solidFill>
                <a:srgbClr val="000000"/>
              </a:solidFill>
              <a:latin typeface="+mn-lt"/>
              <a:cs typeface="Times New Roman"/>
            </a:rPr>
            <a:t>Establish an Ethics Oversight Committee with external auditors and employee representatives</a:t>
          </a:r>
          <a:endParaRPr lang="en-US" sz="1400">
            <a:latin typeface="+mn-lt"/>
            <a:cs typeface="Times New Roman"/>
          </a:endParaRPr>
        </a:p>
      </dgm:t>
    </dgm:pt>
    <dgm:pt modelId="{CB24E0FD-DB4C-4ED0-B818-C7BDF1706FEF}" type="parTrans" cxnId="{A666CBC1-04DA-4928-AE71-63C8E96148F5}">
      <dgm:prSet/>
      <dgm:spPr/>
      <dgm:t>
        <a:bodyPr/>
        <a:lstStyle/>
        <a:p>
          <a:endParaRPr lang="zh-CN" altLang="en-US"/>
        </a:p>
      </dgm:t>
    </dgm:pt>
    <dgm:pt modelId="{E9BB530D-4BE1-434E-B381-E33AA084FD60}" type="sibTrans" cxnId="{A666CBC1-04DA-4928-AE71-63C8E96148F5}">
      <dgm:prSet/>
      <dgm:spPr/>
      <dgm:t>
        <a:bodyPr/>
        <a:lstStyle/>
        <a:p>
          <a:endParaRPr lang="zh-CN" altLang="en-US"/>
        </a:p>
      </dgm:t>
    </dgm:pt>
    <dgm:pt modelId="{AC431291-7884-45BA-8452-CD2A7E8DE6D6}">
      <dgm:prSet phldr="0"/>
      <dgm:spPr/>
      <dgm:t>
        <a:bodyPr/>
        <a:lstStyle/>
        <a:p>
          <a:pPr rtl="0"/>
          <a:r>
            <a:rPr lang="en-US" b="1">
              <a:solidFill>
                <a:srgbClr val="000000"/>
              </a:solidFill>
              <a:latin typeface="+mn-lt"/>
              <a:ea typeface="Microsoft YaHei"/>
              <a:cs typeface="Times New Roman"/>
            </a:rPr>
            <a:t>Auditing &amp; Public Transparency</a:t>
          </a:r>
          <a:endParaRPr lang="en-US">
            <a:latin typeface="+mn-lt"/>
            <a:ea typeface="Microsoft YaHei"/>
            <a:cs typeface="Times New Roman"/>
          </a:endParaRPr>
        </a:p>
      </dgm:t>
    </dgm:pt>
    <dgm:pt modelId="{77C2718E-69C2-48A4-A198-A1613B864EB4}" type="parTrans" cxnId="{8C9C29DC-E080-4880-9095-DF5570FA4516}">
      <dgm:prSet/>
      <dgm:spPr/>
      <dgm:t>
        <a:bodyPr/>
        <a:lstStyle/>
        <a:p>
          <a:endParaRPr lang="zh-CN" altLang="en-US"/>
        </a:p>
      </dgm:t>
    </dgm:pt>
    <dgm:pt modelId="{BF986C9D-47EF-4399-A3DD-915554950F65}" type="sibTrans" cxnId="{8C9C29DC-E080-4880-9095-DF5570FA4516}">
      <dgm:prSet/>
      <dgm:spPr/>
      <dgm:t>
        <a:bodyPr/>
        <a:lstStyle/>
        <a:p>
          <a:endParaRPr lang="zh-CN" altLang="en-US"/>
        </a:p>
      </dgm:t>
    </dgm:pt>
    <dgm:pt modelId="{3D4869EE-A35C-4B99-BE45-F03756A78FCB}">
      <dgm:prSet phldr="0" custT="1"/>
      <dgm:spPr/>
      <dgm:t>
        <a:bodyPr/>
        <a:lstStyle/>
        <a:p>
          <a:pPr rtl="0"/>
          <a:r>
            <a:rPr lang="en-US" sz="1400">
              <a:solidFill>
                <a:srgbClr val="000000"/>
              </a:solidFill>
              <a:latin typeface="+mn-lt"/>
              <a:ea typeface="Microsoft YaHei"/>
              <a:cs typeface="Times New Roman"/>
            </a:rPr>
            <a:t>Partner with third-party auditors</a:t>
          </a:r>
          <a:endParaRPr lang="en-US" sz="1400">
            <a:latin typeface="+mn-lt"/>
            <a:ea typeface="Microsoft YaHei"/>
            <a:cs typeface="Times New Roman"/>
          </a:endParaRPr>
        </a:p>
      </dgm:t>
    </dgm:pt>
    <dgm:pt modelId="{30B28C8E-4AF6-4DE9-A714-E12E448B415C}" type="parTrans" cxnId="{263593E6-F5C8-496F-98A5-E5346D7C00FC}">
      <dgm:prSet/>
      <dgm:spPr/>
      <dgm:t>
        <a:bodyPr/>
        <a:lstStyle/>
        <a:p>
          <a:endParaRPr lang="zh-CN" altLang="en-US"/>
        </a:p>
      </dgm:t>
    </dgm:pt>
    <dgm:pt modelId="{4DEC4854-D399-4CB7-9A76-30C17E40D872}" type="sibTrans" cxnId="{263593E6-F5C8-496F-98A5-E5346D7C00FC}">
      <dgm:prSet/>
      <dgm:spPr/>
      <dgm:t>
        <a:bodyPr/>
        <a:lstStyle/>
        <a:p>
          <a:endParaRPr lang="zh-CN" altLang="en-US"/>
        </a:p>
      </dgm:t>
    </dgm:pt>
    <dgm:pt modelId="{37CB4C1F-05EB-4ADA-891C-643CEE1A6841}" type="pres">
      <dgm:prSet presAssocID="{52D3BB16-520B-4507-B95B-50D0ED65D5B3}" presName="linear" presStyleCnt="0">
        <dgm:presLayoutVars>
          <dgm:dir/>
          <dgm:animLvl val="lvl"/>
          <dgm:resizeHandles val="exact"/>
        </dgm:presLayoutVars>
      </dgm:prSet>
      <dgm:spPr/>
    </dgm:pt>
    <dgm:pt modelId="{5C64B6AD-EF08-4FA9-964F-D18CB931A854}" type="pres">
      <dgm:prSet presAssocID="{79369951-13D8-4268-8D74-36672ADC6028}" presName="parentLin" presStyleCnt="0"/>
      <dgm:spPr/>
    </dgm:pt>
    <dgm:pt modelId="{DDAA8E1A-3051-4C77-9FA3-25F8461A858F}" type="pres">
      <dgm:prSet presAssocID="{79369951-13D8-4268-8D74-36672ADC6028}" presName="parentLeftMargin" presStyleLbl="node1" presStyleIdx="0" presStyleCnt="3"/>
      <dgm:spPr/>
    </dgm:pt>
    <dgm:pt modelId="{4260A02E-F3EC-4E31-A41F-1FAAF1DF9625}" type="pres">
      <dgm:prSet presAssocID="{79369951-13D8-4268-8D74-36672ADC6028}" presName="parentText" presStyleLbl="node1" presStyleIdx="0" presStyleCnt="3" custLinFactNeighborX="-11108" custLinFactNeighborY="-5304">
        <dgm:presLayoutVars>
          <dgm:chMax val="0"/>
          <dgm:bulletEnabled val="1"/>
        </dgm:presLayoutVars>
      </dgm:prSet>
      <dgm:spPr/>
    </dgm:pt>
    <dgm:pt modelId="{38857668-82FA-48EA-A7EF-55E2611DDEDE}" type="pres">
      <dgm:prSet presAssocID="{79369951-13D8-4268-8D74-36672ADC6028}" presName="negativeSpace" presStyleCnt="0"/>
      <dgm:spPr/>
    </dgm:pt>
    <dgm:pt modelId="{3C5749B5-5CE4-49C4-A526-ED2B97555DC4}" type="pres">
      <dgm:prSet presAssocID="{79369951-13D8-4268-8D74-36672ADC6028}" presName="childText" presStyleLbl="conFgAcc1" presStyleIdx="0" presStyleCnt="3">
        <dgm:presLayoutVars>
          <dgm:bulletEnabled val="1"/>
        </dgm:presLayoutVars>
      </dgm:prSet>
      <dgm:spPr/>
    </dgm:pt>
    <dgm:pt modelId="{110A2CB1-6225-42CD-AF5D-50288CEA824C}" type="pres">
      <dgm:prSet presAssocID="{40C2FCB7-D159-4FE5-AB2A-FCABF761A042}" presName="spaceBetweenRectangles" presStyleCnt="0"/>
      <dgm:spPr/>
    </dgm:pt>
    <dgm:pt modelId="{D955BFEC-53B4-4518-950E-940F1984B2E4}" type="pres">
      <dgm:prSet presAssocID="{3E7CAAB9-E158-42B1-B13A-B63AE7CE2A51}" presName="parentLin" presStyleCnt="0"/>
      <dgm:spPr/>
    </dgm:pt>
    <dgm:pt modelId="{01A5F702-B3CC-447E-AF85-2514308EB1B0}" type="pres">
      <dgm:prSet presAssocID="{3E7CAAB9-E158-42B1-B13A-B63AE7CE2A51}" presName="parentLeftMargin" presStyleLbl="node1" presStyleIdx="0" presStyleCnt="3"/>
      <dgm:spPr/>
    </dgm:pt>
    <dgm:pt modelId="{CFAD90B8-8FB7-4EE4-B60E-69D1F4AA7BF8}" type="pres">
      <dgm:prSet presAssocID="{3E7CAAB9-E158-42B1-B13A-B63AE7CE2A51}" presName="parentText" presStyleLbl="node1" presStyleIdx="1" presStyleCnt="3">
        <dgm:presLayoutVars>
          <dgm:chMax val="0"/>
          <dgm:bulletEnabled val="1"/>
        </dgm:presLayoutVars>
      </dgm:prSet>
      <dgm:spPr/>
    </dgm:pt>
    <dgm:pt modelId="{30E6E111-7335-4A67-A35D-5FDE0D1BE1B4}" type="pres">
      <dgm:prSet presAssocID="{3E7CAAB9-E158-42B1-B13A-B63AE7CE2A51}" presName="negativeSpace" presStyleCnt="0"/>
      <dgm:spPr/>
    </dgm:pt>
    <dgm:pt modelId="{16B40CEF-594E-4886-A3CF-43A2C4B8BF50}" type="pres">
      <dgm:prSet presAssocID="{3E7CAAB9-E158-42B1-B13A-B63AE7CE2A51}" presName="childText" presStyleLbl="conFgAcc1" presStyleIdx="1" presStyleCnt="3">
        <dgm:presLayoutVars>
          <dgm:bulletEnabled val="1"/>
        </dgm:presLayoutVars>
      </dgm:prSet>
      <dgm:spPr/>
    </dgm:pt>
    <dgm:pt modelId="{EA9FE621-E667-49A1-B95E-F3779B7D460D}" type="pres">
      <dgm:prSet presAssocID="{4F5F64F1-4F23-48F5-9993-9CDB66D1D343}" presName="spaceBetweenRectangles" presStyleCnt="0"/>
      <dgm:spPr/>
    </dgm:pt>
    <dgm:pt modelId="{3E7175A4-1E14-43A3-8014-AD6C6554276E}" type="pres">
      <dgm:prSet presAssocID="{AC431291-7884-45BA-8452-CD2A7E8DE6D6}" presName="parentLin" presStyleCnt="0"/>
      <dgm:spPr/>
    </dgm:pt>
    <dgm:pt modelId="{E5E70BCC-59DC-4C57-9060-629402B4D983}" type="pres">
      <dgm:prSet presAssocID="{AC431291-7884-45BA-8452-CD2A7E8DE6D6}" presName="parentLeftMargin" presStyleLbl="node1" presStyleIdx="1" presStyleCnt="3"/>
      <dgm:spPr/>
    </dgm:pt>
    <dgm:pt modelId="{995F0FC1-C01B-473F-99AE-04B9E94A3B5F}" type="pres">
      <dgm:prSet presAssocID="{AC431291-7884-45BA-8452-CD2A7E8DE6D6}" presName="parentText" presStyleLbl="node1" presStyleIdx="2" presStyleCnt="3">
        <dgm:presLayoutVars>
          <dgm:chMax val="0"/>
          <dgm:bulletEnabled val="1"/>
        </dgm:presLayoutVars>
      </dgm:prSet>
      <dgm:spPr/>
    </dgm:pt>
    <dgm:pt modelId="{A97C19A3-2BD4-4C70-B51E-30310EA5ED3C}" type="pres">
      <dgm:prSet presAssocID="{AC431291-7884-45BA-8452-CD2A7E8DE6D6}" presName="negativeSpace" presStyleCnt="0"/>
      <dgm:spPr/>
    </dgm:pt>
    <dgm:pt modelId="{EE0336EC-57CC-412D-BF0C-93E82D16D97E}" type="pres">
      <dgm:prSet presAssocID="{AC431291-7884-45BA-8452-CD2A7E8DE6D6}" presName="childText" presStyleLbl="conFgAcc1" presStyleIdx="2" presStyleCnt="3">
        <dgm:presLayoutVars>
          <dgm:bulletEnabled val="1"/>
        </dgm:presLayoutVars>
      </dgm:prSet>
      <dgm:spPr/>
    </dgm:pt>
  </dgm:ptLst>
  <dgm:cxnLst>
    <dgm:cxn modelId="{F25BD919-5B11-4A1C-A002-79B40A37F056}" type="presOf" srcId="{AC431291-7884-45BA-8452-CD2A7E8DE6D6}" destId="{E5E70BCC-59DC-4C57-9060-629402B4D983}" srcOrd="0" destOrd="0" presId="urn:microsoft.com/office/officeart/2005/8/layout/list1"/>
    <dgm:cxn modelId="{B968301C-F440-4851-91E3-74D168DB1225}" type="presOf" srcId="{79369951-13D8-4268-8D74-36672ADC6028}" destId="{4260A02E-F3EC-4E31-A41F-1FAAF1DF9625}" srcOrd="1" destOrd="0" presId="urn:microsoft.com/office/officeart/2005/8/layout/list1"/>
    <dgm:cxn modelId="{EF45611C-B5BA-496C-A256-16A662200822}" type="presOf" srcId="{79369951-13D8-4268-8D74-36672ADC6028}" destId="{DDAA8E1A-3051-4C77-9FA3-25F8461A858F}" srcOrd="0" destOrd="0" presId="urn:microsoft.com/office/officeart/2005/8/layout/list1"/>
    <dgm:cxn modelId="{793FB21E-39A1-42F3-980D-26BAC435613A}" srcId="{79369951-13D8-4268-8D74-36672ADC6028}" destId="{3620A5EA-8DA7-4764-9A11-D33E9207712C}" srcOrd="1" destOrd="0" parTransId="{8888F7F6-6187-4DB0-AE13-5BDF4CFD799A}" sibTransId="{D7128CF9-0E25-469B-A43F-5CCA980F8483}"/>
    <dgm:cxn modelId="{857C8A22-945A-400A-BC49-5A9027DCE1EE}" srcId="{3E7CAAB9-E158-42B1-B13A-B63AE7CE2A51}" destId="{F34310B8-D5FB-479D-BA9A-3A68C1BCC4F3}" srcOrd="1" destOrd="0" parTransId="{483C93AB-CE20-4F2D-AEF2-B42E1AC8CF4E}" sibTransId="{2E02FEE0-2EC8-4B35-9436-C305B20FA96D}"/>
    <dgm:cxn modelId="{33EB6B28-DAA9-40B7-BBD2-621DEBA1328D}" type="presOf" srcId="{0645AD16-8EE4-4612-B03C-D05FD96F4E4C}" destId="{16B40CEF-594E-4886-A3CF-43A2C4B8BF50}" srcOrd="0" destOrd="0" presId="urn:microsoft.com/office/officeart/2005/8/layout/list1"/>
    <dgm:cxn modelId="{51DAD130-C38D-4F4F-8A6A-8E22473C02AB}" srcId="{52D3BB16-520B-4507-B95B-50D0ED65D5B3}" destId="{3E7CAAB9-E158-42B1-B13A-B63AE7CE2A51}" srcOrd="1" destOrd="0" parTransId="{EC3CA2C1-4FCE-4DDD-97C4-615A3B73C72D}" sibTransId="{4F5F64F1-4F23-48F5-9993-9CDB66D1D343}"/>
    <dgm:cxn modelId="{8F1E2A43-13D8-484C-AE18-F7AC5F7842FC}" type="presOf" srcId="{3D4869EE-A35C-4B99-BE45-F03756A78FCB}" destId="{EE0336EC-57CC-412D-BF0C-93E82D16D97E}" srcOrd="0" destOrd="0" presId="urn:microsoft.com/office/officeart/2005/8/layout/list1"/>
    <dgm:cxn modelId="{668DDB69-8274-4C33-84EA-7AE8181C13B3}" type="presOf" srcId="{026B81F1-1936-4EAB-9737-577DA0FD8E7D}" destId="{3C5749B5-5CE4-49C4-A526-ED2B97555DC4}" srcOrd="0" destOrd="0" presId="urn:microsoft.com/office/officeart/2005/8/layout/list1"/>
    <dgm:cxn modelId="{3916E858-1E7F-4045-AB4B-EA358BAEC1D3}" srcId="{AC431291-7884-45BA-8452-CD2A7E8DE6D6}" destId="{9C39CFD4-40FA-490C-A777-8B8001ACE487}" srcOrd="1" destOrd="0" parTransId="{126C5264-1A4A-4024-A93E-67E86F8E82B8}" sibTransId="{8F5BA17F-1144-4F8D-97DA-149D64D60552}"/>
    <dgm:cxn modelId="{9213827B-EFE9-4F81-8CE1-3DE76ACC551B}" type="presOf" srcId="{AC431291-7884-45BA-8452-CD2A7E8DE6D6}" destId="{995F0FC1-C01B-473F-99AE-04B9E94A3B5F}" srcOrd="1" destOrd="0" presId="urn:microsoft.com/office/officeart/2005/8/layout/list1"/>
    <dgm:cxn modelId="{9E3B2CA7-4894-4E3A-ADA3-2893C82CB3A0}" type="presOf" srcId="{F34310B8-D5FB-479D-BA9A-3A68C1BCC4F3}" destId="{16B40CEF-594E-4886-A3CF-43A2C4B8BF50}" srcOrd="0" destOrd="1" presId="urn:microsoft.com/office/officeart/2005/8/layout/list1"/>
    <dgm:cxn modelId="{CF762CA7-67FF-409A-9374-2CEF41CABD13}" type="presOf" srcId="{3E7CAAB9-E158-42B1-B13A-B63AE7CE2A51}" destId="{01A5F702-B3CC-447E-AF85-2514308EB1B0}" srcOrd="0" destOrd="0" presId="urn:microsoft.com/office/officeart/2005/8/layout/list1"/>
    <dgm:cxn modelId="{723361BF-9546-4AC5-B73C-8BCB89DD4E16}" srcId="{52D3BB16-520B-4507-B95B-50D0ED65D5B3}" destId="{79369951-13D8-4268-8D74-36672ADC6028}" srcOrd="0" destOrd="0" parTransId="{3F4DFFF6-E30A-4CF1-8439-84D1FEEB1AEB}" sibTransId="{40C2FCB7-D159-4FE5-AB2A-FCABF761A042}"/>
    <dgm:cxn modelId="{A666CBC1-04DA-4928-AE71-63C8E96148F5}" srcId="{3E7CAAB9-E158-42B1-B13A-B63AE7CE2A51}" destId="{C986F266-96C6-475D-BE5A-7CAAC53797A0}" srcOrd="2" destOrd="0" parTransId="{CB24E0FD-DB4C-4ED0-B818-C7BDF1706FEF}" sibTransId="{E9BB530D-4BE1-434E-B381-E33AA084FD60}"/>
    <dgm:cxn modelId="{AA759AC2-0CE1-4DB8-A905-56CD29C9FFA5}" srcId="{79369951-13D8-4268-8D74-36672ADC6028}" destId="{026B81F1-1936-4EAB-9737-577DA0FD8E7D}" srcOrd="0" destOrd="0" parTransId="{58D0ED33-892E-4184-9C29-143D15DEE995}" sibTransId="{368275EB-D84A-4270-B27E-6127F78FB091}"/>
    <dgm:cxn modelId="{489860CB-A86C-44D5-9C48-2E1CE00610C7}" type="presOf" srcId="{52D3BB16-520B-4507-B95B-50D0ED65D5B3}" destId="{37CB4C1F-05EB-4ADA-891C-643CEE1A6841}" srcOrd="0" destOrd="0" presId="urn:microsoft.com/office/officeart/2005/8/layout/list1"/>
    <dgm:cxn modelId="{8C9C29DC-E080-4880-9095-DF5570FA4516}" srcId="{52D3BB16-520B-4507-B95B-50D0ED65D5B3}" destId="{AC431291-7884-45BA-8452-CD2A7E8DE6D6}" srcOrd="2" destOrd="0" parTransId="{77C2718E-69C2-48A4-A198-A1613B864EB4}" sibTransId="{BF986C9D-47EF-4399-A3DD-915554950F65}"/>
    <dgm:cxn modelId="{2DC56FDC-B4C7-421B-A4F2-CFD1017B508E}" type="presOf" srcId="{3E7CAAB9-E158-42B1-B13A-B63AE7CE2A51}" destId="{CFAD90B8-8FB7-4EE4-B60E-69D1F4AA7BF8}" srcOrd="1" destOrd="0" presId="urn:microsoft.com/office/officeart/2005/8/layout/list1"/>
    <dgm:cxn modelId="{263593E6-F5C8-496F-98A5-E5346D7C00FC}" srcId="{AC431291-7884-45BA-8452-CD2A7E8DE6D6}" destId="{3D4869EE-A35C-4B99-BE45-F03756A78FCB}" srcOrd="0" destOrd="0" parTransId="{30B28C8E-4AF6-4DE9-A714-E12E448B415C}" sibTransId="{4DEC4854-D399-4CB7-9A76-30C17E40D872}"/>
    <dgm:cxn modelId="{29F0ECEB-712D-40A8-89AC-F1577E7D1C5A}" type="presOf" srcId="{9C39CFD4-40FA-490C-A777-8B8001ACE487}" destId="{EE0336EC-57CC-412D-BF0C-93E82D16D97E}" srcOrd="0" destOrd="1" presId="urn:microsoft.com/office/officeart/2005/8/layout/list1"/>
    <dgm:cxn modelId="{2237EAF2-E972-4B24-A8C6-23CE0C8BE73B}" type="presOf" srcId="{3620A5EA-8DA7-4764-9A11-D33E9207712C}" destId="{3C5749B5-5CE4-49C4-A526-ED2B97555DC4}" srcOrd="0" destOrd="1" presId="urn:microsoft.com/office/officeart/2005/8/layout/list1"/>
    <dgm:cxn modelId="{B8141CF9-47D3-46E5-B517-728598E7142B}" srcId="{3E7CAAB9-E158-42B1-B13A-B63AE7CE2A51}" destId="{0645AD16-8EE4-4612-B03C-D05FD96F4E4C}" srcOrd="0" destOrd="0" parTransId="{2103EF69-872B-4198-9AA3-85865AB11558}" sibTransId="{93AE0242-A4B1-4690-8C32-511B0CFB7DCF}"/>
    <dgm:cxn modelId="{9050ABFF-6EFF-466E-8624-B135A57FD564}" type="presOf" srcId="{C986F266-96C6-475D-BE5A-7CAAC53797A0}" destId="{16B40CEF-594E-4886-A3CF-43A2C4B8BF50}" srcOrd="0" destOrd="2" presId="urn:microsoft.com/office/officeart/2005/8/layout/list1"/>
    <dgm:cxn modelId="{53254717-84F1-4D1D-A8D1-C3B10D02D091}" type="presParOf" srcId="{37CB4C1F-05EB-4ADA-891C-643CEE1A6841}" destId="{5C64B6AD-EF08-4FA9-964F-D18CB931A854}" srcOrd="0" destOrd="0" presId="urn:microsoft.com/office/officeart/2005/8/layout/list1"/>
    <dgm:cxn modelId="{89D708FA-9B6C-414D-A101-F3E8769C7667}" type="presParOf" srcId="{5C64B6AD-EF08-4FA9-964F-D18CB931A854}" destId="{DDAA8E1A-3051-4C77-9FA3-25F8461A858F}" srcOrd="0" destOrd="0" presId="urn:microsoft.com/office/officeart/2005/8/layout/list1"/>
    <dgm:cxn modelId="{198FF5F3-468C-4BB6-BB54-BDF3C5F72E1D}" type="presParOf" srcId="{5C64B6AD-EF08-4FA9-964F-D18CB931A854}" destId="{4260A02E-F3EC-4E31-A41F-1FAAF1DF9625}" srcOrd="1" destOrd="0" presId="urn:microsoft.com/office/officeart/2005/8/layout/list1"/>
    <dgm:cxn modelId="{640A0FBC-97AF-48B4-801C-15515C0AA675}" type="presParOf" srcId="{37CB4C1F-05EB-4ADA-891C-643CEE1A6841}" destId="{38857668-82FA-48EA-A7EF-55E2611DDEDE}" srcOrd="1" destOrd="0" presId="urn:microsoft.com/office/officeart/2005/8/layout/list1"/>
    <dgm:cxn modelId="{89E5C489-1D39-4F9A-8F3B-905F0E4D9F97}" type="presParOf" srcId="{37CB4C1F-05EB-4ADA-891C-643CEE1A6841}" destId="{3C5749B5-5CE4-49C4-A526-ED2B97555DC4}" srcOrd="2" destOrd="0" presId="urn:microsoft.com/office/officeart/2005/8/layout/list1"/>
    <dgm:cxn modelId="{BB221C4D-415F-49D9-A398-06B395000088}" type="presParOf" srcId="{37CB4C1F-05EB-4ADA-891C-643CEE1A6841}" destId="{110A2CB1-6225-42CD-AF5D-50288CEA824C}" srcOrd="3" destOrd="0" presId="urn:microsoft.com/office/officeart/2005/8/layout/list1"/>
    <dgm:cxn modelId="{6149C56B-80FC-4AA3-8541-B573AA68B50A}" type="presParOf" srcId="{37CB4C1F-05EB-4ADA-891C-643CEE1A6841}" destId="{D955BFEC-53B4-4518-950E-940F1984B2E4}" srcOrd="4" destOrd="0" presId="urn:microsoft.com/office/officeart/2005/8/layout/list1"/>
    <dgm:cxn modelId="{08335250-7865-4C7B-8B54-CC3FAE6EC5E1}" type="presParOf" srcId="{D955BFEC-53B4-4518-950E-940F1984B2E4}" destId="{01A5F702-B3CC-447E-AF85-2514308EB1B0}" srcOrd="0" destOrd="0" presId="urn:microsoft.com/office/officeart/2005/8/layout/list1"/>
    <dgm:cxn modelId="{7974D678-22ED-46C9-AD39-1869D9B7B23D}" type="presParOf" srcId="{D955BFEC-53B4-4518-950E-940F1984B2E4}" destId="{CFAD90B8-8FB7-4EE4-B60E-69D1F4AA7BF8}" srcOrd="1" destOrd="0" presId="urn:microsoft.com/office/officeart/2005/8/layout/list1"/>
    <dgm:cxn modelId="{4CC560F4-44B2-4FDB-8280-EF06ACEEE8FA}" type="presParOf" srcId="{37CB4C1F-05EB-4ADA-891C-643CEE1A6841}" destId="{30E6E111-7335-4A67-A35D-5FDE0D1BE1B4}" srcOrd="5" destOrd="0" presId="urn:microsoft.com/office/officeart/2005/8/layout/list1"/>
    <dgm:cxn modelId="{E062946D-C779-42C7-B26E-91FA9EA4B45A}" type="presParOf" srcId="{37CB4C1F-05EB-4ADA-891C-643CEE1A6841}" destId="{16B40CEF-594E-4886-A3CF-43A2C4B8BF50}" srcOrd="6" destOrd="0" presId="urn:microsoft.com/office/officeart/2005/8/layout/list1"/>
    <dgm:cxn modelId="{2A39C21E-6162-4815-AEFC-92C526C0B70A}" type="presParOf" srcId="{37CB4C1F-05EB-4ADA-891C-643CEE1A6841}" destId="{EA9FE621-E667-49A1-B95E-F3779B7D460D}" srcOrd="7" destOrd="0" presId="urn:microsoft.com/office/officeart/2005/8/layout/list1"/>
    <dgm:cxn modelId="{E204BD9F-78D7-460C-AE60-6C4C493059FE}" type="presParOf" srcId="{37CB4C1F-05EB-4ADA-891C-643CEE1A6841}" destId="{3E7175A4-1E14-43A3-8014-AD6C6554276E}" srcOrd="8" destOrd="0" presId="urn:microsoft.com/office/officeart/2005/8/layout/list1"/>
    <dgm:cxn modelId="{72558B6F-4A93-40B7-AC0C-E7B247EC67BF}" type="presParOf" srcId="{3E7175A4-1E14-43A3-8014-AD6C6554276E}" destId="{E5E70BCC-59DC-4C57-9060-629402B4D983}" srcOrd="0" destOrd="0" presId="urn:microsoft.com/office/officeart/2005/8/layout/list1"/>
    <dgm:cxn modelId="{5F28A02D-7938-40C2-A8E1-E5619D1EFD3D}" type="presParOf" srcId="{3E7175A4-1E14-43A3-8014-AD6C6554276E}" destId="{995F0FC1-C01B-473F-99AE-04B9E94A3B5F}" srcOrd="1" destOrd="0" presId="urn:microsoft.com/office/officeart/2005/8/layout/list1"/>
    <dgm:cxn modelId="{DBDC6CD0-3ED3-4C36-A749-C6A53F216021}" type="presParOf" srcId="{37CB4C1F-05EB-4ADA-891C-643CEE1A6841}" destId="{A97C19A3-2BD4-4C70-B51E-30310EA5ED3C}" srcOrd="9" destOrd="0" presId="urn:microsoft.com/office/officeart/2005/8/layout/list1"/>
    <dgm:cxn modelId="{23270906-B70E-4CE5-B2DF-52C39E264D47}" type="presParOf" srcId="{37CB4C1F-05EB-4ADA-891C-643CEE1A6841}" destId="{EE0336EC-57CC-412D-BF0C-93E82D16D97E}"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2D3BB16-520B-4507-B95B-50D0ED65D5B3}"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3B1A9E49-BAF6-4661-9B63-4E1F90C10032}">
      <dgm:prSet phldr="0"/>
      <dgm:spPr/>
      <dgm:t>
        <a:bodyPr/>
        <a:lstStyle/>
        <a:p>
          <a:pPr rtl="0"/>
          <a:r>
            <a:rPr lang="en-US" b="1">
              <a:solidFill>
                <a:srgbClr val="000000"/>
              </a:solidFill>
              <a:latin typeface="+mn-lt"/>
              <a:cs typeface="Times New Roman"/>
            </a:rPr>
            <a:t>Ethical AI &amp; Information Systems Integration</a:t>
          </a:r>
          <a:endParaRPr lang="en-US">
            <a:latin typeface="+mn-lt"/>
          </a:endParaRPr>
        </a:p>
      </dgm:t>
    </dgm:pt>
    <dgm:pt modelId="{1E050079-2AD4-4E4B-B88A-90B22D8DD7BC}" type="parTrans" cxnId="{46FECC1D-A38C-45CB-B716-C3294BF8AD63}">
      <dgm:prSet/>
      <dgm:spPr/>
      <dgm:t>
        <a:bodyPr/>
        <a:lstStyle/>
        <a:p>
          <a:endParaRPr lang="zh-CN" altLang="en-US"/>
        </a:p>
      </dgm:t>
    </dgm:pt>
    <dgm:pt modelId="{7C743930-4A7D-419A-9422-AB402A1D94F8}" type="sibTrans" cxnId="{46FECC1D-A38C-45CB-B716-C3294BF8AD63}">
      <dgm:prSet/>
      <dgm:spPr/>
      <dgm:t>
        <a:bodyPr/>
        <a:lstStyle/>
        <a:p>
          <a:endParaRPr lang="zh-CN" altLang="en-US"/>
        </a:p>
      </dgm:t>
    </dgm:pt>
    <dgm:pt modelId="{D3486A20-6454-47F9-BAAF-6952499A9952}">
      <dgm:prSet phldr="0"/>
      <dgm:spPr/>
      <dgm:t>
        <a:bodyPr/>
        <a:lstStyle/>
        <a:p>
          <a:pPr rtl="0"/>
          <a:r>
            <a:rPr lang="en-US">
              <a:solidFill>
                <a:srgbClr val="000000"/>
              </a:solidFill>
              <a:latin typeface="+mn-lt"/>
              <a:cs typeface="Times New Roman"/>
            </a:rPr>
            <a:t>Ensure ethical AI adoption</a:t>
          </a:r>
          <a:endParaRPr lang="en-US">
            <a:latin typeface="+mn-lt"/>
          </a:endParaRPr>
        </a:p>
      </dgm:t>
    </dgm:pt>
    <dgm:pt modelId="{362E3F53-3D3A-4DB5-A034-EAC8A44BE359}" type="parTrans" cxnId="{9D72A4A3-A342-437F-B79D-F27901B6730B}">
      <dgm:prSet/>
      <dgm:spPr/>
      <dgm:t>
        <a:bodyPr/>
        <a:lstStyle/>
        <a:p>
          <a:endParaRPr lang="zh-CN" altLang="en-US"/>
        </a:p>
      </dgm:t>
    </dgm:pt>
    <dgm:pt modelId="{92C1397D-47BC-4831-B8A8-5015F53B7EAB}" type="sibTrans" cxnId="{9D72A4A3-A342-437F-B79D-F27901B6730B}">
      <dgm:prSet/>
      <dgm:spPr/>
      <dgm:t>
        <a:bodyPr/>
        <a:lstStyle/>
        <a:p>
          <a:endParaRPr lang="zh-CN" altLang="en-US"/>
        </a:p>
      </dgm:t>
    </dgm:pt>
    <dgm:pt modelId="{D5B1722C-1FF8-48B6-947F-D4F1BB4655EC}">
      <dgm:prSet phldr="0"/>
      <dgm:spPr/>
      <dgm:t>
        <a:bodyPr/>
        <a:lstStyle/>
        <a:p>
          <a:pPr rtl="0"/>
          <a:r>
            <a:rPr lang="en-US">
              <a:solidFill>
                <a:srgbClr val="000000"/>
              </a:solidFill>
              <a:latin typeface="+mn-lt"/>
              <a:cs typeface="Times New Roman"/>
            </a:rPr>
            <a:t>Integrating AI lifecycle standards into vehicle software development</a:t>
          </a:r>
          <a:endParaRPr lang="en-US">
            <a:latin typeface="+mn-lt"/>
          </a:endParaRPr>
        </a:p>
      </dgm:t>
    </dgm:pt>
    <dgm:pt modelId="{918A4CC1-D00E-4217-8B8E-2D65D54EF82F}" type="parTrans" cxnId="{FFB4E822-DCC6-4FA6-819D-931B7FBB48CC}">
      <dgm:prSet/>
      <dgm:spPr/>
      <dgm:t>
        <a:bodyPr/>
        <a:lstStyle/>
        <a:p>
          <a:endParaRPr lang="zh-CN" altLang="en-US"/>
        </a:p>
      </dgm:t>
    </dgm:pt>
    <dgm:pt modelId="{DC918EEA-D253-4E15-B71C-F94129A7761B}" type="sibTrans" cxnId="{FFB4E822-DCC6-4FA6-819D-931B7FBB48CC}">
      <dgm:prSet/>
      <dgm:spPr/>
      <dgm:t>
        <a:bodyPr/>
        <a:lstStyle/>
        <a:p>
          <a:endParaRPr lang="zh-CN" altLang="en-US"/>
        </a:p>
      </dgm:t>
    </dgm:pt>
    <dgm:pt modelId="{CFF442C2-5E40-447D-A150-044866E68F44}">
      <dgm:prSet phldr="0"/>
      <dgm:spPr/>
      <dgm:t>
        <a:bodyPr/>
        <a:lstStyle/>
        <a:p>
          <a:pPr rtl="0"/>
          <a:r>
            <a:rPr lang="en-US">
              <a:solidFill>
                <a:srgbClr val="000000"/>
              </a:solidFill>
              <a:latin typeface="+mn-lt"/>
              <a:cs typeface="Times New Roman"/>
            </a:rPr>
            <a:t>Offer special AI ethics training for employees</a:t>
          </a:r>
          <a:endParaRPr lang="en-US">
            <a:latin typeface="+mn-lt"/>
          </a:endParaRPr>
        </a:p>
      </dgm:t>
    </dgm:pt>
    <dgm:pt modelId="{C1CF0C1C-070A-44EB-ACD4-E637DE4093D7}" type="parTrans" cxnId="{032D2C14-E79C-446B-98C7-94B0589B8DC4}">
      <dgm:prSet/>
      <dgm:spPr/>
      <dgm:t>
        <a:bodyPr/>
        <a:lstStyle/>
        <a:p>
          <a:endParaRPr lang="zh-CN" altLang="en-US"/>
        </a:p>
      </dgm:t>
    </dgm:pt>
    <dgm:pt modelId="{65434252-62D9-40E4-BDA2-D66AEBF24F2D}" type="sibTrans" cxnId="{032D2C14-E79C-446B-98C7-94B0589B8DC4}">
      <dgm:prSet/>
      <dgm:spPr/>
      <dgm:t>
        <a:bodyPr/>
        <a:lstStyle/>
        <a:p>
          <a:endParaRPr lang="zh-CN" altLang="en-US"/>
        </a:p>
      </dgm:t>
    </dgm:pt>
    <dgm:pt modelId="{36E15329-50D7-44B1-A68C-AC7CFF589435}">
      <dgm:prSet phldr="0"/>
      <dgm:spPr/>
      <dgm:t>
        <a:bodyPr/>
        <a:lstStyle/>
        <a:p>
          <a:pPr rtl="0"/>
          <a:r>
            <a:rPr lang="en-US" b="1">
              <a:solidFill>
                <a:srgbClr val="000000"/>
              </a:solidFill>
              <a:latin typeface="+mn-lt"/>
              <a:cs typeface="Times New Roman"/>
            </a:rPr>
            <a:t>Cultural Transformation &amp; Virtue Ethics</a:t>
          </a:r>
          <a:endParaRPr lang="en-US">
            <a:latin typeface="+mn-lt"/>
          </a:endParaRPr>
        </a:p>
      </dgm:t>
    </dgm:pt>
    <dgm:pt modelId="{51B62EBC-C96D-43C9-91FB-A334D7EDD401}" type="parTrans" cxnId="{DE66C2AA-26D4-46CA-BC52-EEE5FCD6836C}">
      <dgm:prSet/>
      <dgm:spPr/>
      <dgm:t>
        <a:bodyPr/>
        <a:lstStyle/>
        <a:p>
          <a:endParaRPr lang="zh-CN" altLang="en-US"/>
        </a:p>
      </dgm:t>
    </dgm:pt>
    <dgm:pt modelId="{3CE4C372-42DD-40C6-8ACC-DBD23201D23C}" type="sibTrans" cxnId="{DE66C2AA-26D4-46CA-BC52-EEE5FCD6836C}">
      <dgm:prSet/>
      <dgm:spPr/>
      <dgm:t>
        <a:bodyPr/>
        <a:lstStyle/>
        <a:p>
          <a:endParaRPr lang="zh-CN" altLang="en-US"/>
        </a:p>
      </dgm:t>
    </dgm:pt>
    <dgm:pt modelId="{BB39AD93-2D9A-439A-8A31-E5FBF3C1BC8A}">
      <dgm:prSet phldr="0"/>
      <dgm:spPr/>
      <dgm:t>
        <a:bodyPr/>
        <a:lstStyle/>
        <a:p>
          <a:pPr rtl="0"/>
          <a:r>
            <a:rPr lang="en-US" b="0">
              <a:solidFill>
                <a:srgbClr val="000000"/>
              </a:solidFill>
              <a:latin typeface="+mn-lt"/>
              <a:cs typeface="Times New Roman"/>
            </a:rPr>
            <a:t>Draft a "Safety First" code emphasizing accountability, transparency, and customer safety</a:t>
          </a:r>
          <a:endParaRPr lang="en-US" b="1">
            <a:latin typeface="+mn-lt"/>
            <a:cs typeface="Times New Roman"/>
          </a:endParaRPr>
        </a:p>
      </dgm:t>
    </dgm:pt>
    <dgm:pt modelId="{ADA9D5ED-502A-4C31-BB59-3429E854ACF4}" type="parTrans" cxnId="{650FEAD0-833F-45F0-BAF4-C99B26B5CF53}">
      <dgm:prSet/>
      <dgm:spPr/>
      <dgm:t>
        <a:bodyPr/>
        <a:lstStyle/>
        <a:p>
          <a:endParaRPr lang="zh-CN" altLang="en-US"/>
        </a:p>
      </dgm:t>
    </dgm:pt>
    <dgm:pt modelId="{8D26178F-7A71-489E-B4A5-137687947580}" type="sibTrans" cxnId="{650FEAD0-833F-45F0-BAF4-C99B26B5CF53}">
      <dgm:prSet/>
      <dgm:spPr/>
      <dgm:t>
        <a:bodyPr/>
        <a:lstStyle/>
        <a:p>
          <a:endParaRPr lang="zh-CN" altLang="en-US"/>
        </a:p>
      </dgm:t>
    </dgm:pt>
    <dgm:pt modelId="{585DD577-165A-47A7-A551-AB986EB31320}">
      <dgm:prSet phldr="0"/>
      <dgm:spPr/>
      <dgm:t>
        <a:bodyPr/>
        <a:lstStyle/>
        <a:p>
          <a:pPr rtl="0"/>
          <a:r>
            <a:rPr lang="en-US" b="0">
              <a:solidFill>
                <a:srgbClr val="000000"/>
              </a:solidFill>
              <a:latin typeface="+mn-lt"/>
              <a:cs typeface="Times New Roman"/>
            </a:rPr>
            <a:t>Reward teams for proactive safety improvements and ethical decision-making</a:t>
          </a:r>
          <a:endParaRPr lang="en-US" b="1">
            <a:latin typeface="+mn-lt"/>
            <a:cs typeface="Times New Roman"/>
          </a:endParaRPr>
        </a:p>
      </dgm:t>
    </dgm:pt>
    <dgm:pt modelId="{96697910-9924-4CDA-84CC-6A8D8C5B2D73}" type="parTrans" cxnId="{47E57149-1239-4F31-849C-5202A0538910}">
      <dgm:prSet/>
      <dgm:spPr/>
      <dgm:t>
        <a:bodyPr/>
        <a:lstStyle/>
        <a:p>
          <a:endParaRPr lang="zh-CN" altLang="en-US"/>
        </a:p>
      </dgm:t>
    </dgm:pt>
    <dgm:pt modelId="{38E3D898-444D-4C8D-878E-09ECD57A17B6}" type="sibTrans" cxnId="{47E57149-1239-4F31-849C-5202A0538910}">
      <dgm:prSet/>
      <dgm:spPr/>
      <dgm:t>
        <a:bodyPr/>
        <a:lstStyle/>
        <a:p>
          <a:endParaRPr lang="zh-CN" altLang="en-US"/>
        </a:p>
      </dgm:t>
    </dgm:pt>
    <dgm:pt modelId="{37CB4C1F-05EB-4ADA-891C-643CEE1A6841}" type="pres">
      <dgm:prSet presAssocID="{52D3BB16-520B-4507-B95B-50D0ED65D5B3}" presName="linear" presStyleCnt="0">
        <dgm:presLayoutVars>
          <dgm:dir/>
          <dgm:animLvl val="lvl"/>
          <dgm:resizeHandles val="exact"/>
        </dgm:presLayoutVars>
      </dgm:prSet>
      <dgm:spPr/>
    </dgm:pt>
    <dgm:pt modelId="{B4587942-23DD-4431-912A-3C0729216FC1}" type="pres">
      <dgm:prSet presAssocID="{3B1A9E49-BAF6-4661-9B63-4E1F90C10032}" presName="parentLin" presStyleCnt="0"/>
      <dgm:spPr/>
    </dgm:pt>
    <dgm:pt modelId="{D89D6257-26D1-417B-A07E-B7A860DD62A8}" type="pres">
      <dgm:prSet presAssocID="{3B1A9E49-BAF6-4661-9B63-4E1F90C10032}" presName="parentLeftMargin" presStyleLbl="node1" presStyleIdx="0" presStyleCnt="2"/>
      <dgm:spPr/>
    </dgm:pt>
    <dgm:pt modelId="{E21E33D4-014A-456B-8567-E43AD39C38D1}" type="pres">
      <dgm:prSet presAssocID="{3B1A9E49-BAF6-4661-9B63-4E1F90C10032}" presName="parentText" presStyleLbl="node1" presStyleIdx="0" presStyleCnt="2">
        <dgm:presLayoutVars>
          <dgm:chMax val="0"/>
          <dgm:bulletEnabled val="1"/>
        </dgm:presLayoutVars>
      </dgm:prSet>
      <dgm:spPr/>
    </dgm:pt>
    <dgm:pt modelId="{72A2B030-AAD8-47AB-B7DE-2E442FDAB56D}" type="pres">
      <dgm:prSet presAssocID="{3B1A9E49-BAF6-4661-9B63-4E1F90C10032}" presName="negativeSpace" presStyleCnt="0"/>
      <dgm:spPr/>
    </dgm:pt>
    <dgm:pt modelId="{99C9FF53-1A9C-4F33-904C-9D9B609917E9}" type="pres">
      <dgm:prSet presAssocID="{3B1A9E49-BAF6-4661-9B63-4E1F90C10032}" presName="childText" presStyleLbl="conFgAcc1" presStyleIdx="0" presStyleCnt="2">
        <dgm:presLayoutVars>
          <dgm:bulletEnabled val="1"/>
        </dgm:presLayoutVars>
      </dgm:prSet>
      <dgm:spPr/>
    </dgm:pt>
    <dgm:pt modelId="{764DF097-9E22-4E28-A7C3-DDFB4A5C4F72}" type="pres">
      <dgm:prSet presAssocID="{7C743930-4A7D-419A-9422-AB402A1D94F8}" presName="spaceBetweenRectangles" presStyleCnt="0"/>
      <dgm:spPr/>
    </dgm:pt>
    <dgm:pt modelId="{8C6D80ED-9076-46A8-9A8B-B9A8C2DC0617}" type="pres">
      <dgm:prSet presAssocID="{36E15329-50D7-44B1-A68C-AC7CFF589435}" presName="parentLin" presStyleCnt="0"/>
      <dgm:spPr/>
    </dgm:pt>
    <dgm:pt modelId="{6589046E-0F39-4347-8479-7F5CFEDEC4E4}" type="pres">
      <dgm:prSet presAssocID="{36E15329-50D7-44B1-A68C-AC7CFF589435}" presName="parentLeftMargin" presStyleLbl="node1" presStyleIdx="0" presStyleCnt="2"/>
      <dgm:spPr/>
    </dgm:pt>
    <dgm:pt modelId="{75D6FFC5-1A80-4D4C-AEAE-508B1847486B}" type="pres">
      <dgm:prSet presAssocID="{36E15329-50D7-44B1-A68C-AC7CFF589435}" presName="parentText" presStyleLbl="node1" presStyleIdx="1" presStyleCnt="2">
        <dgm:presLayoutVars>
          <dgm:chMax val="0"/>
          <dgm:bulletEnabled val="1"/>
        </dgm:presLayoutVars>
      </dgm:prSet>
      <dgm:spPr/>
    </dgm:pt>
    <dgm:pt modelId="{C49EED34-3892-4D60-A91F-89C1350DBDF3}" type="pres">
      <dgm:prSet presAssocID="{36E15329-50D7-44B1-A68C-AC7CFF589435}" presName="negativeSpace" presStyleCnt="0"/>
      <dgm:spPr/>
    </dgm:pt>
    <dgm:pt modelId="{D7BD17B2-B6A6-4E4C-9419-9BBC1B3DBBB4}" type="pres">
      <dgm:prSet presAssocID="{36E15329-50D7-44B1-A68C-AC7CFF589435}" presName="childText" presStyleLbl="conFgAcc1" presStyleIdx="1" presStyleCnt="2">
        <dgm:presLayoutVars>
          <dgm:bulletEnabled val="1"/>
        </dgm:presLayoutVars>
      </dgm:prSet>
      <dgm:spPr/>
    </dgm:pt>
  </dgm:ptLst>
  <dgm:cxnLst>
    <dgm:cxn modelId="{032D2C14-E79C-446B-98C7-94B0589B8DC4}" srcId="{3B1A9E49-BAF6-4661-9B63-4E1F90C10032}" destId="{CFF442C2-5E40-447D-A150-044866E68F44}" srcOrd="2" destOrd="0" parTransId="{C1CF0C1C-070A-44EB-ACD4-E637DE4093D7}" sibTransId="{65434252-62D9-40E4-BDA2-D66AEBF24F2D}"/>
    <dgm:cxn modelId="{46FECC1D-A38C-45CB-B716-C3294BF8AD63}" srcId="{52D3BB16-520B-4507-B95B-50D0ED65D5B3}" destId="{3B1A9E49-BAF6-4661-9B63-4E1F90C10032}" srcOrd="0" destOrd="0" parTransId="{1E050079-2AD4-4E4B-B88A-90B22D8DD7BC}" sibTransId="{7C743930-4A7D-419A-9422-AB402A1D94F8}"/>
    <dgm:cxn modelId="{FFB4E822-DCC6-4FA6-819D-931B7FBB48CC}" srcId="{3B1A9E49-BAF6-4661-9B63-4E1F90C10032}" destId="{D5B1722C-1FF8-48B6-947F-D4F1BB4655EC}" srcOrd="1" destOrd="0" parTransId="{918A4CC1-D00E-4217-8B8E-2D65D54EF82F}" sibTransId="{DC918EEA-D253-4E15-B71C-F94129A7761B}"/>
    <dgm:cxn modelId="{C3E22A24-CF69-4571-9F29-C6011FAF5FC7}" type="presOf" srcId="{D5B1722C-1FF8-48B6-947F-D4F1BB4655EC}" destId="{99C9FF53-1A9C-4F33-904C-9D9B609917E9}" srcOrd="0" destOrd="1" presId="urn:microsoft.com/office/officeart/2005/8/layout/list1"/>
    <dgm:cxn modelId="{47E57149-1239-4F31-849C-5202A0538910}" srcId="{36E15329-50D7-44B1-A68C-AC7CFF589435}" destId="{585DD577-165A-47A7-A551-AB986EB31320}" srcOrd="1" destOrd="0" parTransId="{96697910-9924-4CDA-84CC-6A8D8C5B2D73}" sibTransId="{38E3D898-444D-4C8D-878E-09ECD57A17B6}"/>
    <dgm:cxn modelId="{EE554677-F4E5-4152-B9E6-2D144A641EEC}" type="presOf" srcId="{3B1A9E49-BAF6-4661-9B63-4E1F90C10032}" destId="{D89D6257-26D1-417B-A07E-B7A860DD62A8}" srcOrd="0" destOrd="0" presId="urn:microsoft.com/office/officeart/2005/8/layout/list1"/>
    <dgm:cxn modelId="{404C418B-A13C-40C8-AED8-852F73529663}" type="presOf" srcId="{585DD577-165A-47A7-A551-AB986EB31320}" destId="{D7BD17B2-B6A6-4E4C-9419-9BBC1B3DBBB4}" srcOrd="0" destOrd="1" presId="urn:microsoft.com/office/officeart/2005/8/layout/list1"/>
    <dgm:cxn modelId="{CC50B399-3606-47A8-8008-CE69CA1F261F}" type="presOf" srcId="{3B1A9E49-BAF6-4661-9B63-4E1F90C10032}" destId="{E21E33D4-014A-456B-8567-E43AD39C38D1}" srcOrd="1" destOrd="0" presId="urn:microsoft.com/office/officeart/2005/8/layout/list1"/>
    <dgm:cxn modelId="{A7502EA1-FC59-4196-BAA0-1094086F639E}" type="presOf" srcId="{CFF442C2-5E40-447D-A150-044866E68F44}" destId="{99C9FF53-1A9C-4F33-904C-9D9B609917E9}" srcOrd="0" destOrd="2" presId="urn:microsoft.com/office/officeart/2005/8/layout/list1"/>
    <dgm:cxn modelId="{FC3DB5A2-EE59-4A8B-B535-224D08B495E6}" type="presOf" srcId="{36E15329-50D7-44B1-A68C-AC7CFF589435}" destId="{6589046E-0F39-4347-8479-7F5CFEDEC4E4}" srcOrd="0" destOrd="0" presId="urn:microsoft.com/office/officeart/2005/8/layout/list1"/>
    <dgm:cxn modelId="{9D72A4A3-A342-437F-B79D-F27901B6730B}" srcId="{3B1A9E49-BAF6-4661-9B63-4E1F90C10032}" destId="{D3486A20-6454-47F9-BAAF-6952499A9952}" srcOrd="0" destOrd="0" parTransId="{362E3F53-3D3A-4DB5-A034-EAC8A44BE359}" sibTransId="{92C1397D-47BC-4831-B8A8-5015F53B7EAB}"/>
    <dgm:cxn modelId="{364906A5-FE42-471C-AF91-6585085E727B}" type="presOf" srcId="{BB39AD93-2D9A-439A-8A31-E5FBF3C1BC8A}" destId="{D7BD17B2-B6A6-4E4C-9419-9BBC1B3DBBB4}" srcOrd="0" destOrd="0" presId="urn:microsoft.com/office/officeart/2005/8/layout/list1"/>
    <dgm:cxn modelId="{2E760AAA-8CA3-4DF5-87C8-2458E6DDC456}" type="presOf" srcId="{36E15329-50D7-44B1-A68C-AC7CFF589435}" destId="{75D6FFC5-1A80-4D4C-AEAE-508B1847486B}" srcOrd="1" destOrd="0" presId="urn:microsoft.com/office/officeart/2005/8/layout/list1"/>
    <dgm:cxn modelId="{DE66C2AA-26D4-46CA-BC52-EEE5FCD6836C}" srcId="{52D3BB16-520B-4507-B95B-50D0ED65D5B3}" destId="{36E15329-50D7-44B1-A68C-AC7CFF589435}" srcOrd="1" destOrd="0" parTransId="{51B62EBC-C96D-43C9-91FB-A334D7EDD401}" sibTransId="{3CE4C372-42DD-40C6-8ACC-DBD23201D23C}"/>
    <dgm:cxn modelId="{F223ACBD-CDED-4C75-B2A5-17DB035289C8}" type="presOf" srcId="{D3486A20-6454-47F9-BAAF-6952499A9952}" destId="{99C9FF53-1A9C-4F33-904C-9D9B609917E9}" srcOrd="0" destOrd="0" presId="urn:microsoft.com/office/officeart/2005/8/layout/list1"/>
    <dgm:cxn modelId="{489860CB-A86C-44D5-9C48-2E1CE00610C7}" type="presOf" srcId="{52D3BB16-520B-4507-B95B-50D0ED65D5B3}" destId="{37CB4C1F-05EB-4ADA-891C-643CEE1A6841}" srcOrd="0" destOrd="0" presId="urn:microsoft.com/office/officeart/2005/8/layout/list1"/>
    <dgm:cxn modelId="{650FEAD0-833F-45F0-BAF4-C99B26B5CF53}" srcId="{36E15329-50D7-44B1-A68C-AC7CFF589435}" destId="{BB39AD93-2D9A-439A-8A31-E5FBF3C1BC8A}" srcOrd="0" destOrd="0" parTransId="{ADA9D5ED-502A-4C31-BB59-3429E854ACF4}" sibTransId="{8D26178F-7A71-489E-B4A5-137687947580}"/>
    <dgm:cxn modelId="{A096107C-A747-4F02-B4CE-2F71D81BFEB5}" type="presParOf" srcId="{37CB4C1F-05EB-4ADA-891C-643CEE1A6841}" destId="{B4587942-23DD-4431-912A-3C0729216FC1}" srcOrd="0" destOrd="0" presId="urn:microsoft.com/office/officeart/2005/8/layout/list1"/>
    <dgm:cxn modelId="{7C31D49D-5BB2-49A5-A21C-84939077F315}" type="presParOf" srcId="{B4587942-23DD-4431-912A-3C0729216FC1}" destId="{D89D6257-26D1-417B-A07E-B7A860DD62A8}" srcOrd="0" destOrd="0" presId="urn:microsoft.com/office/officeart/2005/8/layout/list1"/>
    <dgm:cxn modelId="{5094D28A-EEAC-44D5-ACE6-20C9A15CCCA9}" type="presParOf" srcId="{B4587942-23DD-4431-912A-3C0729216FC1}" destId="{E21E33D4-014A-456B-8567-E43AD39C38D1}" srcOrd="1" destOrd="0" presId="urn:microsoft.com/office/officeart/2005/8/layout/list1"/>
    <dgm:cxn modelId="{B8A822B2-8683-4E09-9844-B2FCF8369A60}" type="presParOf" srcId="{37CB4C1F-05EB-4ADA-891C-643CEE1A6841}" destId="{72A2B030-AAD8-47AB-B7DE-2E442FDAB56D}" srcOrd="1" destOrd="0" presId="urn:microsoft.com/office/officeart/2005/8/layout/list1"/>
    <dgm:cxn modelId="{98682F45-B78D-4C4A-8B2F-C78FBF9EF307}" type="presParOf" srcId="{37CB4C1F-05EB-4ADA-891C-643CEE1A6841}" destId="{99C9FF53-1A9C-4F33-904C-9D9B609917E9}" srcOrd="2" destOrd="0" presId="urn:microsoft.com/office/officeart/2005/8/layout/list1"/>
    <dgm:cxn modelId="{453A286E-D6A4-441D-B33B-2C4E918D952A}" type="presParOf" srcId="{37CB4C1F-05EB-4ADA-891C-643CEE1A6841}" destId="{764DF097-9E22-4E28-A7C3-DDFB4A5C4F72}" srcOrd="3" destOrd="0" presId="urn:microsoft.com/office/officeart/2005/8/layout/list1"/>
    <dgm:cxn modelId="{882840F6-5DC0-4BC8-9861-6DF8597B824E}" type="presParOf" srcId="{37CB4C1F-05EB-4ADA-891C-643CEE1A6841}" destId="{8C6D80ED-9076-46A8-9A8B-B9A8C2DC0617}" srcOrd="4" destOrd="0" presId="urn:microsoft.com/office/officeart/2005/8/layout/list1"/>
    <dgm:cxn modelId="{4F62904B-88B4-46E4-BDF8-90DA066C9907}" type="presParOf" srcId="{8C6D80ED-9076-46A8-9A8B-B9A8C2DC0617}" destId="{6589046E-0F39-4347-8479-7F5CFEDEC4E4}" srcOrd="0" destOrd="0" presId="urn:microsoft.com/office/officeart/2005/8/layout/list1"/>
    <dgm:cxn modelId="{88319648-830B-467B-8874-28DFA84BB8CE}" type="presParOf" srcId="{8C6D80ED-9076-46A8-9A8B-B9A8C2DC0617}" destId="{75D6FFC5-1A80-4D4C-AEAE-508B1847486B}" srcOrd="1" destOrd="0" presId="urn:microsoft.com/office/officeart/2005/8/layout/list1"/>
    <dgm:cxn modelId="{9B942705-9F5E-4765-B3ED-97C3C5689E6C}" type="presParOf" srcId="{37CB4C1F-05EB-4ADA-891C-643CEE1A6841}" destId="{C49EED34-3892-4D60-A91F-89C1350DBDF3}" srcOrd="5" destOrd="0" presId="urn:microsoft.com/office/officeart/2005/8/layout/list1"/>
    <dgm:cxn modelId="{9ED931EB-A229-447B-8372-2B310799066E}" type="presParOf" srcId="{37CB4C1F-05EB-4ADA-891C-643CEE1A6841}" destId="{D7BD17B2-B6A6-4E4C-9419-9BBC1B3DBBB4}"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2D3BB16-520B-4507-B95B-50D0ED65D5B3}"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79369951-13D8-4268-8D74-36672ADC6028}">
      <dgm:prSet phldr="0"/>
      <dgm:spPr/>
      <dgm:t>
        <a:bodyPr/>
        <a:lstStyle/>
        <a:p>
          <a:pPr rtl="0"/>
          <a:r>
            <a:rPr lang="en-US" b="1">
              <a:solidFill>
                <a:srgbClr val="000000"/>
              </a:solidFill>
              <a:latin typeface="+mn-lt"/>
              <a:cs typeface="Times New Roman"/>
            </a:rPr>
            <a:t>Immediate Corrective Actions &amp; Ethical after-Sales Workflow</a:t>
          </a:r>
          <a:endParaRPr lang="en-US" b="1">
            <a:latin typeface="+mn-lt"/>
            <a:cs typeface="Times New Roman"/>
          </a:endParaRPr>
        </a:p>
      </dgm:t>
    </dgm:pt>
    <dgm:pt modelId="{3F4DFFF6-E30A-4CF1-8439-84D1FEEB1AEB}" type="parTrans" cxnId="{723361BF-9546-4AC5-B73C-8BCB89DD4E16}">
      <dgm:prSet/>
      <dgm:spPr/>
      <dgm:t>
        <a:bodyPr/>
        <a:lstStyle/>
        <a:p>
          <a:endParaRPr lang="zh-CN" altLang="en-US"/>
        </a:p>
      </dgm:t>
    </dgm:pt>
    <dgm:pt modelId="{40C2FCB7-D159-4FE5-AB2A-FCABF761A042}" type="sibTrans" cxnId="{723361BF-9546-4AC5-B73C-8BCB89DD4E16}">
      <dgm:prSet/>
      <dgm:spPr/>
      <dgm:t>
        <a:bodyPr/>
        <a:lstStyle/>
        <a:p>
          <a:endParaRPr lang="zh-CN" altLang="en-US"/>
        </a:p>
      </dgm:t>
    </dgm:pt>
    <dgm:pt modelId="{3E7CAAB9-E158-42B1-B13A-B63AE7CE2A51}">
      <dgm:prSet phldr="0"/>
      <dgm:spPr/>
      <dgm:t>
        <a:bodyPr/>
        <a:lstStyle/>
        <a:p>
          <a:pPr rtl="0"/>
          <a:r>
            <a:rPr lang="en-US" b="1">
              <a:solidFill>
                <a:srgbClr val="000000"/>
              </a:solidFill>
              <a:latin typeface="+mn-lt"/>
              <a:cs typeface="Times New Roman"/>
            </a:rPr>
            <a:t>Whistleblowing &amp; Governance Enhancement</a:t>
          </a:r>
          <a:endParaRPr lang="en-US" b="1">
            <a:latin typeface="+mn-lt"/>
            <a:cs typeface="Times New Roman"/>
          </a:endParaRPr>
        </a:p>
      </dgm:t>
    </dgm:pt>
    <dgm:pt modelId="{EC3CA2C1-4FCE-4DDD-97C4-615A3B73C72D}" type="parTrans" cxnId="{51DAD130-C38D-4F4F-8A6A-8E22473C02AB}">
      <dgm:prSet/>
      <dgm:spPr/>
      <dgm:t>
        <a:bodyPr/>
        <a:lstStyle/>
        <a:p>
          <a:endParaRPr lang="zh-CN" altLang="en-US"/>
        </a:p>
      </dgm:t>
    </dgm:pt>
    <dgm:pt modelId="{4F5F64F1-4F23-48F5-9993-9CDB66D1D343}" type="sibTrans" cxnId="{51DAD130-C38D-4F4F-8A6A-8E22473C02AB}">
      <dgm:prSet/>
      <dgm:spPr/>
      <dgm:t>
        <a:bodyPr/>
        <a:lstStyle/>
        <a:p>
          <a:endParaRPr lang="zh-CN" altLang="en-US"/>
        </a:p>
      </dgm:t>
    </dgm:pt>
    <dgm:pt modelId="{9C39CFD4-40FA-490C-A777-8B8001ACE487}">
      <dgm:prSet phldr="0" custT="1"/>
      <dgm:spPr/>
      <dgm:t>
        <a:bodyPr/>
        <a:lstStyle/>
        <a:p>
          <a:r>
            <a:rPr lang="en-US" sz="1400" b="0"/>
            <a:t>100% of audits conducted by third parties with no conflicts of interest </a:t>
          </a:r>
          <a:endParaRPr lang="en-US" sz="1400"/>
        </a:p>
      </dgm:t>
    </dgm:pt>
    <dgm:pt modelId="{126C5264-1A4A-4024-A93E-67E86F8E82B8}" type="parTrans" cxnId="{3916E858-1E7F-4045-AB4B-EA358BAEC1D3}">
      <dgm:prSet/>
      <dgm:spPr/>
      <dgm:t>
        <a:bodyPr/>
        <a:lstStyle/>
        <a:p>
          <a:endParaRPr lang="zh-CN" altLang="en-US"/>
        </a:p>
      </dgm:t>
    </dgm:pt>
    <dgm:pt modelId="{8F5BA17F-1144-4F8D-97DA-149D64D60552}" type="sibTrans" cxnId="{3916E858-1E7F-4045-AB4B-EA358BAEC1D3}">
      <dgm:prSet/>
      <dgm:spPr/>
      <dgm:t>
        <a:bodyPr/>
        <a:lstStyle/>
        <a:p>
          <a:endParaRPr lang="zh-CN" altLang="en-US"/>
        </a:p>
      </dgm:t>
    </dgm:pt>
    <dgm:pt modelId="{AC431291-7884-45BA-8452-CD2A7E8DE6D6}">
      <dgm:prSet phldr="0"/>
      <dgm:spPr/>
      <dgm:t>
        <a:bodyPr/>
        <a:lstStyle/>
        <a:p>
          <a:r>
            <a:rPr lang="en-US" b="1">
              <a:solidFill>
                <a:schemeClr val="tx1"/>
              </a:solidFill>
            </a:rPr>
            <a:t>Auditing &amp; Public Transparency</a:t>
          </a:r>
          <a:endParaRPr lang="en-US">
            <a:solidFill>
              <a:schemeClr val="tx1"/>
            </a:solidFill>
          </a:endParaRPr>
        </a:p>
      </dgm:t>
    </dgm:pt>
    <dgm:pt modelId="{77C2718E-69C2-48A4-A198-A1613B864EB4}" type="parTrans" cxnId="{8C9C29DC-E080-4880-9095-DF5570FA4516}">
      <dgm:prSet/>
      <dgm:spPr/>
      <dgm:t>
        <a:bodyPr/>
        <a:lstStyle/>
        <a:p>
          <a:endParaRPr lang="zh-CN" altLang="en-US"/>
        </a:p>
      </dgm:t>
    </dgm:pt>
    <dgm:pt modelId="{BF986C9D-47EF-4399-A3DD-915554950F65}" type="sibTrans" cxnId="{8C9C29DC-E080-4880-9095-DF5570FA4516}">
      <dgm:prSet/>
      <dgm:spPr/>
      <dgm:t>
        <a:bodyPr/>
        <a:lstStyle/>
        <a:p>
          <a:endParaRPr lang="zh-CN" altLang="en-US"/>
        </a:p>
      </dgm:t>
    </dgm:pt>
    <dgm:pt modelId="{47991E2C-B72F-41F3-B0E4-3C3AFB16EA1C}">
      <dgm:prSet phldr="0" custT="1"/>
      <dgm:spPr/>
      <dgm:t>
        <a:bodyPr/>
        <a:lstStyle/>
        <a:p>
          <a:r>
            <a:rPr lang="en-US" sz="1400" b="0"/>
            <a:t>Reduction in recall resolution time (goal: 50% faster) </a:t>
          </a:r>
          <a:endParaRPr lang="en-US" sz="1400"/>
        </a:p>
      </dgm:t>
    </dgm:pt>
    <dgm:pt modelId="{D66B5AE9-44A6-46C4-B6F8-E1CCB3ECA2EA}" type="parTrans" cxnId="{9DF834A7-83F5-4767-A087-A8FFA25E3B6B}">
      <dgm:prSet/>
      <dgm:spPr/>
      <dgm:t>
        <a:bodyPr/>
        <a:lstStyle/>
        <a:p>
          <a:endParaRPr lang="zh-CN" altLang="en-US"/>
        </a:p>
      </dgm:t>
    </dgm:pt>
    <dgm:pt modelId="{17F9B68B-9225-45A8-817C-40C889565B12}" type="sibTrans" cxnId="{9DF834A7-83F5-4767-A087-A8FFA25E3B6B}">
      <dgm:prSet/>
      <dgm:spPr/>
      <dgm:t>
        <a:bodyPr/>
        <a:lstStyle/>
        <a:p>
          <a:endParaRPr lang="zh-CN" altLang="en-US"/>
        </a:p>
      </dgm:t>
    </dgm:pt>
    <dgm:pt modelId="{9D2D6758-46F0-4838-82BA-3B5F926EE029}">
      <dgm:prSet phldr="0" custT="1"/>
      <dgm:spPr/>
      <dgm:t>
        <a:bodyPr/>
        <a:lstStyle/>
        <a:p>
          <a:pPr rtl="0"/>
          <a:r>
            <a:rPr lang="en-US" sz="1400" b="0"/>
            <a:t>90% </a:t>
          </a:r>
          <a:r>
            <a:rPr lang="en-US" sz="1400" b="0" err="1"/>
            <a:t>safty</a:t>
          </a:r>
          <a:r>
            <a:rPr lang="en-US" sz="1400" b="0"/>
            <a:t>-related complaints are resolved within 24 hours by AI-powered automated system</a:t>
          </a:r>
        </a:p>
      </dgm:t>
    </dgm:pt>
    <dgm:pt modelId="{E0A00349-BA14-476F-8D64-54C788624245}" type="parTrans" cxnId="{6B866AC4-2CA4-4CB6-A275-CBCBE0910371}">
      <dgm:prSet/>
      <dgm:spPr/>
      <dgm:t>
        <a:bodyPr/>
        <a:lstStyle/>
        <a:p>
          <a:endParaRPr lang="zh-CN" altLang="en-US"/>
        </a:p>
      </dgm:t>
    </dgm:pt>
    <dgm:pt modelId="{B1563386-EEAE-4AEE-B926-998BAF52F40E}" type="sibTrans" cxnId="{6B866AC4-2CA4-4CB6-A275-CBCBE0910371}">
      <dgm:prSet/>
      <dgm:spPr/>
      <dgm:t>
        <a:bodyPr/>
        <a:lstStyle/>
        <a:p>
          <a:endParaRPr lang="zh-CN" altLang="en-US"/>
        </a:p>
      </dgm:t>
    </dgm:pt>
    <dgm:pt modelId="{BFDD0448-03F6-4C09-9EC1-1BCE35EBA317}">
      <dgm:prSet phldr="0"/>
      <dgm:spPr/>
      <dgm:t>
        <a:bodyPr/>
        <a:lstStyle/>
        <a:p>
          <a:r>
            <a:rPr lang="en-US" b="0"/>
            <a:t>80% employees aware of the whistleblowing system</a:t>
          </a:r>
        </a:p>
      </dgm:t>
    </dgm:pt>
    <dgm:pt modelId="{2DD9FC3D-6D00-42E5-A54E-A76AB0DDF041}" type="parTrans" cxnId="{4A0E2F73-D66C-4AB5-8078-C47A8A29805E}">
      <dgm:prSet/>
      <dgm:spPr/>
      <dgm:t>
        <a:bodyPr/>
        <a:lstStyle/>
        <a:p>
          <a:endParaRPr lang="zh-CN" altLang="en-US"/>
        </a:p>
      </dgm:t>
    </dgm:pt>
    <dgm:pt modelId="{E80E9DC3-FB8A-4467-9E24-2EF41C175EC4}" type="sibTrans" cxnId="{4A0E2F73-D66C-4AB5-8078-C47A8A29805E}">
      <dgm:prSet/>
      <dgm:spPr/>
      <dgm:t>
        <a:bodyPr/>
        <a:lstStyle/>
        <a:p>
          <a:endParaRPr lang="zh-CN" altLang="en-US"/>
        </a:p>
      </dgm:t>
    </dgm:pt>
    <dgm:pt modelId="{AB501ABB-BC45-44DC-BC80-62183857D71D}">
      <dgm:prSet phldr="0"/>
      <dgm:spPr/>
      <dgm:t>
        <a:bodyPr/>
        <a:lstStyle/>
        <a:p>
          <a:pPr rtl="0"/>
          <a:r>
            <a:rPr lang="en-US" b="0">
              <a:latin typeface="Microsoft YaHei"/>
              <a:ea typeface="Microsoft YaHei"/>
              <a:cs typeface="Times New Roman"/>
            </a:rPr>
            <a:t>All employees complete</a:t>
          </a:r>
          <a:r>
            <a:rPr lang="en-US" b="0">
              <a:solidFill>
                <a:srgbClr val="404040"/>
              </a:solidFill>
            </a:rPr>
            <a:t> anti-retaliation and escalation protocol training.</a:t>
          </a:r>
        </a:p>
      </dgm:t>
    </dgm:pt>
    <dgm:pt modelId="{9DAA101E-9600-4291-B13F-98264CB30B75}" type="parTrans" cxnId="{9CCB62BC-2F88-40A6-BA96-2F8558E4DAEB}">
      <dgm:prSet/>
      <dgm:spPr/>
      <dgm:t>
        <a:bodyPr/>
        <a:lstStyle/>
        <a:p>
          <a:endParaRPr lang="zh-CN" altLang="en-US"/>
        </a:p>
      </dgm:t>
    </dgm:pt>
    <dgm:pt modelId="{42FF8C04-EFE9-4275-B5C1-C302EC86D529}" type="sibTrans" cxnId="{9CCB62BC-2F88-40A6-BA96-2F8558E4DAEB}">
      <dgm:prSet/>
      <dgm:spPr/>
      <dgm:t>
        <a:bodyPr/>
        <a:lstStyle/>
        <a:p>
          <a:endParaRPr lang="zh-CN" altLang="en-US"/>
        </a:p>
      </dgm:t>
    </dgm:pt>
    <dgm:pt modelId="{5676FF6C-57AD-4C09-A2BF-79D0923CDADE}">
      <dgm:prSet phldr="0"/>
      <dgm:spPr/>
      <dgm:t>
        <a:bodyPr/>
        <a:lstStyle/>
        <a:p>
          <a:r>
            <a:rPr lang="en-US" sz="1400" b="0"/>
            <a:t>Audit findings published quarterly with &lt;10% unresolved critical issues</a:t>
          </a:r>
          <a:r>
            <a:rPr lang="en-US"/>
            <a:t> </a:t>
          </a:r>
        </a:p>
      </dgm:t>
    </dgm:pt>
    <dgm:pt modelId="{E1B65B6D-C693-4DF7-9C19-220FB13467C2}" type="parTrans" cxnId="{7924D98F-43C7-4ACD-BBA3-F1BA9CC4D23A}">
      <dgm:prSet/>
      <dgm:spPr/>
      <dgm:t>
        <a:bodyPr/>
        <a:lstStyle/>
        <a:p>
          <a:endParaRPr lang="zh-CN" altLang="en-US"/>
        </a:p>
      </dgm:t>
    </dgm:pt>
    <dgm:pt modelId="{8540685B-F763-4208-941A-BCA1EDC9C0A4}" type="sibTrans" cxnId="{7924D98F-43C7-4ACD-BBA3-F1BA9CC4D23A}">
      <dgm:prSet/>
      <dgm:spPr/>
      <dgm:t>
        <a:bodyPr/>
        <a:lstStyle/>
        <a:p>
          <a:endParaRPr lang="zh-CN" altLang="en-US"/>
        </a:p>
      </dgm:t>
    </dgm:pt>
    <dgm:pt modelId="{7A3C5ABF-8E62-4451-A301-A8858651A9EE}">
      <dgm:prSet phldr="0"/>
      <dgm:spPr/>
      <dgm:t>
        <a:bodyPr/>
        <a:lstStyle/>
        <a:p>
          <a:pPr rtl="0"/>
          <a:r>
            <a:rPr lang="en-US" b="0"/>
            <a:t>Zero retaliation cases against whistleblowers </a:t>
          </a:r>
          <a:endParaRPr lang="en-US" b="0">
            <a:latin typeface="Microsoft YaHei"/>
          </a:endParaRPr>
        </a:p>
      </dgm:t>
    </dgm:pt>
    <dgm:pt modelId="{C91F8CC1-D84B-403D-AC60-6E9B6C6D866B}" type="parTrans" cxnId="{B9BEA84C-08AD-4665-83F3-C6607A141A7C}">
      <dgm:prSet/>
      <dgm:spPr/>
      <dgm:t>
        <a:bodyPr/>
        <a:lstStyle/>
        <a:p>
          <a:endParaRPr lang="zh-CN" altLang="en-US"/>
        </a:p>
      </dgm:t>
    </dgm:pt>
    <dgm:pt modelId="{376B56CD-54A2-489C-AEEA-F05E71F4EFF4}" type="sibTrans" cxnId="{B9BEA84C-08AD-4665-83F3-C6607A141A7C}">
      <dgm:prSet/>
      <dgm:spPr/>
      <dgm:t>
        <a:bodyPr/>
        <a:lstStyle/>
        <a:p>
          <a:endParaRPr lang="zh-CN" altLang="en-US"/>
        </a:p>
      </dgm:t>
    </dgm:pt>
    <dgm:pt modelId="{37CB4C1F-05EB-4ADA-891C-643CEE1A6841}" type="pres">
      <dgm:prSet presAssocID="{52D3BB16-520B-4507-B95B-50D0ED65D5B3}" presName="linear" presStyleCnt="0">
        <dgm:presLayoutVars>
          <dgm:dir/>
          <dgm:animLvl val="lvl"/>
          <dgm:resizeHandles val="exact"/>
        </dgm:presLayoutVars>
      </dgm:prSet>
      <dgm:spPr/>
    </dgm:pt>
    <dgm:pt modelId="{5C64B6AD-EF08-4FA9-964F-D18CB931A854}" type="pres">
      <dgm:prSet presAssocID="{79369951-13D8-4268-8D74-36672ADC6028}" presName="parentLin" presStyleCnt="0"/>
      <dgm:spPr/>
    </dgm:pt>
    <dgm:pt modelId="{DDAA8E1A-3051-4C77-9FA3-25F8461A858F}" type="pres">
      <dgm:prSet presAssocID="{79369951-13D8-4268-8D74-36672ADC6028}" presName="parentLeftMargin" presStyleLbl="node1" presStyleIdx="0" presStyleCnt="3"/>
      <dgm:spPr/>
    </dgm:pt>
    <dgm:pt modelId="{4260A02E-F3EC-4E31-A41F-1FAAF1DF9625}" type="pres">
      <dgm:prSet presAssocID="{79369951-13D8-4268-8D74-36672ADC6028}" presName="parentText" presStyleLbl="node1" presStyleIdx="0" presStyleCnt="3">
        <dgm:presLayoutVars>
          <dgm:chMax val="0"/>
          <dgm:bulletEnabled val="1"/>
        </dgm:presLayoutVars>
      </dgm:prSet>
      <dgm:spPr/>
    </dgm:pt>
    <dgm:pt modelId="{38857668-82FA-48EA-A7EF-55E2611DDEDE}" type="pres">
      <dgm:prSet presAssocID="{79369951-13D8-4268-8D74-36672ADC6028}" presName="negativeSpace" presStyleCnt="0"/>
      <dgm:spPr/>
    </dgm:pt>
    <dgm:pt modelId="{3C5749B5-5CE4-49C4-A526-ED2B97555DC4}" type="pres">
      <dgm:prSet presAssocID="{79369951-13D8-4268-8D74-36672ADC6028}" presName="childText" presStyleLbl="conFgAcc1" presStyleIdx="0" presStyleCnt="3">
        <dgm:presLayoutVars>
          <dgm:bulletEnabled val="1"/>
        </dgm:presLayoutVars>
      </dgm:prSet>
      <dgm:spPr/>
    </dgm:pt>
    <dgm:pt modelId="{110A2CB1-6225-42CD-AF5D-50288CEA824C}" type="pres">
      <dgm:prSet presAssocID="{40C2FCB7-D159-4FE5-AB2A-FCABF761A042}" presName="spaceBetweenRectangles" presStyleCnt="0"/>
      <dgm:spPr/>
    </dgm:pt>
    <dgm:pt modelId="{D955BFEC-53B4-4518-950E-940F1984B2E4}" type="pres">
      <dgm:prSet presAssocID="{3E7CAAB9-E158-42B1-B13A-B63AE7CE2A51}" presName="parentLin" presStyleCnt="0"/>
      <dgm:spPr/>
    </dgm:pt>
    <dgm:pt modelId="{01A5F702-B3CC-447E-AF85-2514308EB1B0}" type="pres">
      <dgm:prSet presAssocID="{3E7CAAB9-E158-42B1-B13A-B63AE7CE2A51}" presName="parentLeftMargin" presStyleLbl="node1" presStyleIdx="0" presStyleCnt="3"/>
      <dgm:spPr/>
    </dgm:pt>
    <dgm:pt modelId="{CFAD90B8-8FB7-4EE4-B60E-69D1F4AA7BF8}" type="pres">
      <dgm:prSet presAssocID="{3E7CAAB9-E158-42B1-B13A-B63AE7CE2A51}" presName="parentText" presStyleLbl="node1" presStyleIdx="1" presStyleCnt="3">
        <dgm:presLayoutVars>
          <dgm:chMax val="0"/>
          <dgm:bulletEnabled val="1"/>
        </dgm:presLayoutVars>
      </dgm:prSet>
      <dgm:spPr/>
    </dgm:pt>
    <dgm:pt modelId="{30E6E111-7335-4A67-A35D-5FDE0D1BE1B4}" type="pres">
      <dgm:prSet presAssocID="{3E7CAAB9-E158-42B1-B13A-B63AE7CE2A51}" presName="negativeSpace" presStyleCnt="0"/>
      <dgm:spPr/>
    </dgm:pt>
    <dgm:pt modelId="{16B40CEF-594E-4886-A3CF-43A2C4B8BF50}" type="pres">
      <dgm:prSet presAssocID="{3E7CAAB9-E158-42B1-B13A-B63AE7CE2A51}" presName="childText" presStyleLbl="conFgAcc1" presStyleIdx="1" presStyleCnt="3">
        <dgm:presLayoutVars>
          <dgm:bulletEnabled val="1"/>
        </dgm:presLayoutVars>
      </dgm:prSet>
      <dgm:spPr/>
    </dgm:pt>
    <dgm:pt modelId="{EA9FE621-E667-49A1-B95E-F3779B7D460D}" type="pres">
      <dgm:prSet presAssocID="{4F5F64F1-4F23-48F5-9993-9CDB66D1D343}" presName="spaceBetweenRectangles" presStyleCnt="0"/>
      <dgm:spPr/>
    </dgm:pt>
    <dgm:pt modelId="{3E7175A4-1E14-43A3-8014-AD6C6554276E}" type="pres">
      <dgm:prSet presAssocID="{AC431291-7884-45BA-8452-CD2A7E8DE6D6}" presName="parentLin" presStyleCnt="0"/>
      <dgm:spPr/>
    </dgm:pt>
    <dgm:pt modelId="{E5E70BCC-59DC-4C57-9060-629402B4D983}" type="pres">
      <dgm:prSet presAssocID="{AC431291-7884-45BA-8452-CD2A7E8DE6D6}" presName="parentLeftMargin" presStyleLbl="node1" presStyleIdx="1" presStyleCnt="3"/>
      <dgm:spPr/>
    </dgm:pt>
    <dgm:pt modelId="{995F0FC1-C01B-473F-99AE-04B9E94A3B5F}" type="pres">
      <dgm:prSet presAssocID="{AC431291-7884-45BA-8452-CD2A7E8DE6D6}" presName="parentText" presStyleLbl="node1" presStyleIdx="2" presStyleCnt="3">
        <dgm:presLayoutVars>
          <dgm:chMax val="0"/>
          <dgm:bulletEnabled val="1"/>
        </dgm:presLayoutVars>
      </dgm:prSet>
      <dgm:spPr/>
    </dgm:pt>
    <dgm:pt modelId="{A97C19A3-2BD4-4C70-B51E-30310EA5ED3C}" type="pres">
      <dgm:prSet presAssocID="{AC431291-7884-45BA-8452-CD2A7E8DE6D6}" presName="negativeSpace" presStyleCnt="0"/>
      <dgm:spPr/>
    </dgm:pt>
    <dgm:pt modelId="{EE0336EC-57CC-412D-BF0C-93E82D16D97E}" type="pres">
      <dgm:prSet presAssocID="{AC431291-7884-45BA-8452-CD2A7E8DE6D6}" presName="childText" presStyleLbl="conFgAcc1" presStyleIdx="2" presStyleCnt="3">
        <dgm:presLayoutVars>
          <dgm:bulletEnabled val="1"/>
        </dgm:presLayoutVars>
      </dgm:prSet>
      <dgm:spPr/>
    </dgm:pt>
  </dgm:ptLst>
  <dgm:cxnLst>
    <dgm:cxn modelId="{A7EFFD01-C760-4087-8484-7D747B89B3C4}" type="presOf" srcId="{3E7CAAB9-E158-42B1-B13A-B63AE7CE2A51}" destId="{CFAD90B8-8FB7-4EE4-B60E-69D1F4AA7BF8}" srcOrd="1" destOrd="0" presId="urn:microsoft.com/office/officeart/2005/8/layout/list1"/>
    <dgm:cxn modelId="{1F87F816-7F80-402D-A014-64000CCD470F}" type="presOf" srcId="{3E7CAAB9-E158-42B1-B13A-B63AE7CE2A51}" destId="{01A5F702-B3CC-447E-AF85-2514308EB1B0}" srcOrd="0" destOrd="0" presId="urn:microsoft.com/office/officeart/2005/8/layout/list1"/>
    <dgm:cxn modelId="{184CBB20-414B-4840-B9CC-DB1A981FB34D}" type="presOf" srcId="{7A3C5ABF-8E62-4451-A301-A8858651A9EE}" destId="{16B40CEF-594E-4886-A3CF-43A2C4B8BF50}" srcOrd="0" destOrd="1" presId="urn:microsoft.com/office/officeart/2005/8/layout/list1"/>
    <dgm:cxn modelId="{209C752F-5804-4BA7-9CE4-BF8D1E4D3251}" type="presOf" srcId="{79369951-13D8-4268-8D74-36672ADC6028}" destId="{DDAA8E1A-3051-4C77-9FA3-25F8461A858F}" srcOrd="0" destOrd="0" presId="urn:microsoft.com/office/officeart/2005/8/layout/list1"/>
    <dgm:cxn modelId="{51DAD130-C38D-4F4F-8A6A-8E22473C02AB}" srcId="{52D3BB16-520B-4507-B95B-50D0ED65D5B3}" destId="{3E7CAAB9-E158-42B1-B13A-B63AE7CE2A51}" srcOrd="1" destOrd="0" parTransId="{EC3CA2C1-4FCE-4DDD-97C4-615A3B73C72D}" sibTransId="{4F5F64F1-4F23-48F5-9993-9CDB66D1D343}"/>
    <dgm:cxn modelId="{624C7135-E457-41AF-B58B-C228903E26DF}" type="presOf" srcId="{47991E2C-B72F-41F3-B0E4-3C3AFB16EA1C}" destId="{3C5749B5-5CE4-49C4-A526-ED2B97555DC4}" srcOrd="0" destOrd="0" presId="urn:microsoft.com/office/officeart/2005/8/layout/list1"/>
    <dgm:cxn modelId="{5EF7215F-BF82-41D9-A800-8A4565279E1D}" type="presOf" srcId="{AB501ABB-BC45-44DC-BC80-62183857D71D}" destId="{16B40CEF-594E-4886-A3CF-43A2C4B8BF50}" srcOrd="0" destOrd="2" presId="urn:microsoft.com/office/officeart/2005/8/layout/list1"/>
    <dgm:cxn modelId="{28A5EC65-AFE7-400B-8A78-1E738FC845FA}" type="presOf" srcId="{AC431291-7884-45BA-8452-CD2A7E8DE6D6}" destId="{E5E70BCC-59DC-4C57-9060-629402B4D983}" srcOrd="0" destOrd="0" presId="urn:microsoft.com/office/officeart/2005/8/layout/list1"/>
    <dgm:cxn modelId="{B9BEA84C-08AD-4665-83F3-C6607A141A7C}" srcId="{3E7CAAB9-E158-42B1-B13A-B63AE7CE2A51}" destId="{7A3C5ABF-8E62-4451-A301-A8858651A9EE}" srcOrd="1" destOrd="0" parTransId="{C91F8CC1-D84B-403D-AC60-6E9B6C6D866B}" sibTransId="{376B56CD-54A2-489C-AEEA-F05E71F4EFF4}"/>
    <dgm:cxn modelId="{F0C6F34E-10A2-4082-BE24-4AC762DF5F1D}" type="presOf" srcId="{9D2D6758-46F0-4838-82BA-3B5F926EE029}" destId="{3C5749B5-5CE4-49C4-A526-ED2B97555DC4}" srcOrd="0" destOrd="1" presId="urn:microsoft.com/office/officeart/2005/8/layout/list1"/>
    <dgm:cxn modelId="{4A0E2F73-D66C-4AB5-8078-C47A8A29805E}" srcId="{3E7CAAB9-E158-42B1-B13A-B63AE7CE2A51}" destId="{BFDD0448-03F6-4C09-9EC1-1BCE35EBA317}" srcOrd="0" destOrd="0" parTransId="{2DD9FC3D-6D00-42E5-A54E-A76AB0DDF041}" sibTransId="{E80E9DC3-FB8A-4467-9E24-2EF41C175EC4}"/>
    <dgm:cxn modelId="{3916E858-1E7F-4045-AB4B-EA358BAEC1D3}" srcId="{AC431291-7884-45BA-8452-CD2A7E8DE6D6}" destId="{9C39CFD4-40FA-490C-A777-8B8001ACE487}" srcOrd="0" destOrd="0" parTransId="{126C5264-1A4A-4024-A93E-67E86F8E82B8}" sibTransId="{8F5BA17F-1144-4F8D-97DA-149D64D60552}"/>
    <dgm:cxn modelId="{F6D1C67E-59FA-4664-8FE2-D3111A45074A}" type="presOf" srcId="{AC431291-7884-45BA-8452-CD2A7E8DE6D6}" destId="{995F0FC1-C01B-473F-99AE-04B9E94A3B5F}" srcOrd="1" destOrd="0" presId="urn:microsoft.com/office/officeart/2005/8/layout/list1"/>
    <dgm:cxn modelId="{7924D98F-43C7-4ACD-BBA3-F1BA9CC4D23A}" srcId="{AC431291-7884-45BA-8452-CD2A7E8DE6D6}" destId="{5676FF6C-57AD-4C09-A2BF-79D0923CDADE}" srcOrd="1" destOrd="0" parTransId="{E1B65B6D-C693-4DF7-9C19-220FB13467C2}" sibTransId="{8540685B-F763-4208-941A-BCA1EDC9C0A4}"/>
    <dgm:cxn modelId="{9DF834A7-83F5-4767-A087-A8FFA25E3B6B}" srcId="{79369951-13D8-4268-8D74-36672ADC6028}" destId="{47991E2C-B72F-41F3-B0E4-3C3AFB16EA1C}" srcOrd="0" destOrd="0" parTransId="{D66B5AE9-44A6-46C4-B6F8-E1CCB3ECA2EA}" sibTransId="{17F9B68B-9225-45A8-817C-40C889565B12}"/>
    <dgm:cxn modelId="{5F95C0AC-AA94-4DF3-A3A9-3D1AD1426044}" type="presOf" srcId="{BFDD0448-03F6-4C09-9EC1-1BCE35EBA317}" destId="{16B40CEF-594E-4886-A3CF-43A2C4B8BF50}" srcOrd="0" destOrd="0" presId="urn:microsoft.com/office/officeart/2005/8/layout/list1"/>
    <dgm:cxn modelId="{9CCB62BC-2F88-40A6-BA96-2F8558E4DAEB}" srcId="{3E7CAAB9-E158-42B1-B13A-B63AE7CE2A51}" destId="{AB501ABB-BC45-44DC-BC80-62183857D71D}" srcOrd="2" destOrd="0" parTransId="{9DAA101E-9600-4291-B13F-98264CB30B75}" sibTransId="{42FF8C04-EFE9-4275-B5C1-C302EC86D529}"/>
    <dgm:cxn modelId="{723361BF-9546-4AC5-B73C-8BCB89DD4E16}" srcId="{52D3BB16-520B-4507-B95B-50D0ED65D5B3}" destId="{79369951-13D8-4268-8D74-36672ADC6028}" srcOrd="0" destOrd="0" parTransId="{3F4DFFF6-E30A-4CF1-8439-84D1FEEB1AEB}" sibTransId="{40C2FCB7-D159-4FE5-AB2A-FCABF761A042}"/>
    <dgm:cxn modelId="{6B866AC4-2CA4-4CB6-A275-CBCBE0910371}" srcId="{79369951-13D8-4268-8D74-36672ADC6028}" destId="{9D2D6758-46F0-4838-82BA-3B5F926EE029}" srcOrd="1" destOrd="0" parTransId="{E0A00349-BA14-476F-8D64-54C788624245}" sibTransId="{B1563386-EEAE-4AEE-B926-998BAF52F40E}"/>
    <dgm:cxn modelId="{489860CB-A86C-44D5-9C48-2E1CE00610C7}" type="presOf" srcId="{52D3BB16-520B-4507-B95B-50D0ED65D5B3}" destId="{37CB4C1F-05EB-4ADA-891C-643CEE1A6841}" srcOrd="0" destOrd="0" presId="urn:microsoft.com/office/officeart/2005/8/layout/list1"/>
    <dgm:cxn modelId="{8C9C29DC-E080-4880-9095-DF5570FA4516}" srcId="{52D3BB16-520B-4507-B95B-50D0ED65D5B3}" destId="{AC431291-7884-45BA-8452-CD2A7E8DE6D6}" srcOrd="2" destOrd="0" parTransId="{77C2718E-69C2-48A4-A198-A1613B864EB4}" sibTransId="{BF986C9D-47EF-4399-A3DD-915554950F65}"/>
    <dgm:cxn modelId="{269947DF-9A6E-4203-851B-D6897B9E482A}" type="presOf" srcId="{9C39CFD4-40FA-490C-A777-8B8001ACE487}" destId="{EE0336EC-57CC-412D-BF0C-93E82D16D97E}" srcOrd="0" destOrd="0" presId="urn:microsoft.com/office/officeart/2005/8/layout/list1"/>
    <dgm:cxn modelId="{A201CFE5-E22B-41F0-973D-7F65063C471F}" type="presOf" srcId="{5676FF6C-57AD-4C09-A2BF-79D0923CDADE}" destId="{EE0336EC-57CC-412D-BF0C-93E82D16D97E}" srcOrd="0" destOrd="1" presId="urn:microsoft.com/office/officeart/2005/8/layout/list1"/>
    <dgm:cxn modelId="{E2A966E7-CA2C-4B5E-BE2B-0642BA6BAD57}" type="presOf" srcId="{79369951-13D8-4268-8D74-36672ADC6028}" destId="{4260A02E-F3EC-4E31-A41F-1FAAF1DF9625}" srcOrd="1" destOrd="0" presId="urn:microsoft.com/office/officeart/2005/8/layout/list1"/>
    <dgm:cxn modelId="{D424CFEC-B66C-4D77-8935-90A64C40F1CD}" type="presParOf" srcId="{37CB4C1F-05EB-4ADA-891C-643CEE1A6841}" destId="{5C64B6AD-EF08-4FA9-964F-D18CB931A854}" srcOrd="0" destOrd="0" presId="urn:microsoft.com/office/officeart/2005/8/layout/list1"/>
    <dgm:cxn modelId="{DC9147C6-D71D-497A-A194-719A7962F11F}" type="presParOf" srcId="{5C64B6AD-EF08-4FA9-964F-D18CB931A854}" destId="{DDAA8E1A-3051-4C77-9FA3-25F8461A858F}" srcOrd="0" destOrd="0" presId="urn:microsoft.com/office/officeart/2005/8/layout/list1"/>
    <dgm:cxn modelId="{A782E5C7-455D-4286-846D-A801329DCA34}" type="presParOf" srcId="{5C64B6AD-EF08-4FA9-964F-D18CB931A854}" destId="{4260A02E-F3EC-4E31-A41F-1FAAF1DF9625}" srcOrd="1" destOrd="0" presId="urn:microsoft.com/office/officeart/2005/8/layout/list1"/>
    <dgm:cxn modelId="{BFDC53E5-5403-4947-8645-9B163EB4ED8C}" type="presParOf" srcId="{37CB4C1F-05EB-4ADA-891C-643CEE1A6841}" destId="{38857668-82FA-48EA-A7EF-55E2611DDEDE}" srcOrd="1" destOrd="0" presId="urn:microsoft.com/office/officeart/2005/8/layout/list1"/>
    <dgm:cxn modelId="{6B164D9F-759E-477B-86C6-3B9588FF8CBD}" type="presParOf" srcId="{37CB4C1F-05EB-4ADA-891C-643CEE1A6841}" destId="{3C5749B5-5CE4-49C4-A526-ED2B97555DC4}" srcOrd="2" destOrd="0" presId="urn:microsoft.com/office/officeart/2005/8/layout/list1"/>
    <dgm:cxn modelId="{321B1787-5C59-4400-BB36-A0100BD14FF7}" type="presParOf" srcId="{37CB4C1F-05EB-4ADA-891C-643CEE1A6841}" destId="{110A2CB1-6225-42CD-AF5D-50288CEA824C}" srcOrd="3" destOrd="0" presId="urn:microsoft.com/office/officeart/2005/8/layout/list1"/>
    <dgm:cxn modelId="{BD5173F1-E987-4256-A0B3-6FF5948CC964}" type="presParOf" srcId="{37CB4C1F-05EB-4ADA-891C-643CEE1A6841}" destId="{D955BFEC-53B4-4518-950E-940F1984B2E4}" srcOrd="4" destOrd="0" presId="urn:microsoft.com/office/officeart/2005/8/layout/list1"/>
    <dgm:cxn modelId="{7C8588DD-BFA4-4F83-BD84-86FD83638AA0}" type="presParOf" srcId="{D955BFEC-53B4-4518-950E-940F1984B2E4}" destId="{01A5F702-B3CC-447E-AF85-2514308EB1B0}" srcOrd="0" destOrd="0" presId="urn:microsoft.com/office/officeart/2005/8/layout/list1"/>
    <dgm:cxn modelId="{0B685C1A-6861-4CC7-AEE0-1508F2B482EF}" type="presParOf" srcId="{D955BFEC-53B4-4518-950E-940F1984B2E4}" destId="{CFAD90B8-8FB7-4EE4-B60E-69D1F4AA7BF8}" srcOrd="1" destOrd="0" presId="urn:microsoft.com/office/officeart/2005/8/layout/list1"/>
    <dgm:cxn modelId="{463B262B-30C0-48D3-959F-E8F74EC82482}" type="presParOf" srcId="{37CB4C1F-05EB-4ADA-891C-643CEE1A6841}" destId="{30E6E111-7335-4A67-A35D-5FDE0D1BE1B4}" srcOrd="5" destOrd="0" presId="urn:microsoft.com/office/officeart/2005/8/layout/list1"/>
    <dgm:cxn modelId="{4459F72A-0967-4F96-B01B-A33A65DF4DEC}" type="presParOf" srcId="{37CB4C1F-05EB-4ADA-891C-643CEE1A6841}" destId="{16B40CEF-594E-4886-A3CF-43A2C4B8BF50}" srcOrd="6" destOrd="0" presId="urn:microsoft.com/office/officeart/2005/8/layout/list1"/>
    <dgm:cxn modelId="{74A77A86-3238-4630-B41E-47B5E8CC1440}" type="presParOf" srcId="{37CB4C1F-05EB-4ADA-891C-643CEE1A6841}" destId="{EA9FE621-E667-49A1-B95E-F3779B7D460D}" srcOrd="7" destOrd="0" presId="urn:microsoft.com/office/officeart/2005/8/layout/list1"/>
    <dgm:cxn modelId="{D2204DB6-1D96-4D2B-B5F6-0E59803A576C}" type="presParOf" srcId="{37CB4C1F-05EB-4ADA-891C-643CEE1A6841}" destId="{3E7175A4-1E14-43A3-8014-AD6C6554276E}" srcOrd="8" destOrd="0" presId="urn:microsoft.com/office/officeart/2005/8/layout/list1"/>
    <dgm:cxn modelId="{D72D6535-D6BE-4E9D-AB0A-C4505D2F8212}" type="presParOf" srcId="{3E7175A4-1E14-43A3-8014-AD6C6554276E}" destId="{E5E70BCC-59DC-4C57-9060-629402B4D983}" srcOrd="0" destOrd="0" presId="urn:microsoft.com/office/officeart/2005/8/layout/list1"/>
    <dgm:cxn modelId="{9E2F3262-618D-4871-97E8-AF199110E2D3}" type="presParOf" srcId="{3E7175A4-1E14-43A3-8014-AD6C6554276E}" destId="{995F0FC1-C01B-473F-99AE-04B9E94A3B5F}" srcOrd="1" destOrd="0" presId="urn:microsoft.com/office/officeart/2005/8/layout/list1"/>
    <dgm:cxn modelId="{A9A3B9AA-08B4-42B7-9B1E-5658D98C9C3E}" type="presParOf" srcId="{37CB4C1F-05EB-4ADA-891C-643CEE1A6841}" destId="{A97C19A3-2BD4-4C70-B51E-30310EA5ED3C}" srcOrd="9" destOrd="0" presId="urn:microsoft.com/office/officeart/2005/8/layout/list1"/>
    <dgm:cxn modelId="{A6B5C256-021D-4603-9D61-68707E1E6631}" type="presParOf" srcId="{37CB4C1F-05EB-4ADA-891C-643CEE1A6841}" destId="{EE0336EC-57CC-412D-BF0C-93E82D16D97E}"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2D3BB16-520B-4507-B95B-50D0ED65D5B3}"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3B1A9E49-BAF6-4661-9B63-4E1F90C10032}">
      <dgm:prSet phldr="0"/>
      <dgm:spPr/>
      <dgm:t>
        <a:bodyPr/>
        <a:lstStyle/>
        <a:p>
          <a:pPr rtl="0"/>
          <a:r>
            <a:rPr lang="en-US" b="1">
              <a:solidFill>
                <a:schemeClr val="tx1"/>
              </a:solidFill>
              <a:latin typeface="+mn-lt"/>
              <a:cs typeface="Times New Roman"/>
            </a:rPr>
            <a:t>Ethical AI &amp; Information Systems Integration</a:t>
          </a:r>
          <a:endParaRPr lang="en-US" b="1">
            <a:solidFill>
              <a:schemeClr val="tx1"/>
            </a:solidFill>
            <a:latin typeface="+mn-lt"/>
          </a:endParaRPr>
        </a:p>
      </dgm:t>
    </dgm:pt>
    <dgm:pt modelId="{1E050079-2AD4-4E4B-B88A-90B22D8DD7BC}" type="parTrans" cxnId="{46FECC1D-A38C-45CB-B716-C3294BF8AD63}">
      <dgm:prSet/>
      <dgm:spPr/>
      <dgm:t>
        <a:bodyPr/>
        <a:lstStyle/>
        <a:p>
          <a:endParaRPr lang="zh-CN" altLang="en-US"/>
        </a:p>
      </dgm:t>
    </dgm:pt>
    <dgm:pt modelId="{7C743930-4A7D-419A-9422-AB402A1D94F8}" type="sibTrans" cxnId="{46FECC1D-A38C-45CB-B716-C3294BF8AD63}">
      <dgm:prSet/>
      <dgm:spPr/>
      <dgm:t>
        <a:bodyPr/>
        <a:lstStyle/>
        <a:p>
          <a:endParaRPr lang="zh-CN" altLang="en-US"/>
        </a:p>
      </dgm:t>
    </dgm:pt>
    <dgm:pt modelId="{CFF442C2-5E40-447D-A150-044866E68F44}">
      <dgm:prSet phldr="0"/>
      <dgm:spPr/>
      <dgm:t>
        <a:bodyPr/>
        <a:lstStyle/>
        <a:p>
          <a:pPr rtl="0"/>
          <a:r>
            <a:rPr lang="en-US" b="0"/>
            <a:t>100% compliance with ISO/IEC 42001 within 18 months</a:t>
          </a:r>
          <a:endParaRPr lang="en-US" b="1"/>
        </a:p>
      </dgm:t>
    </dgm:pt>
    <dgm:pt modelId="{C1CF0C1C-070A-44EB-ACD4-E637DE4093D7}" type="parTrans" cxnId="{032D2C14-E79C-446B-98C7-94B0589B8DC4}">
      <dgm:prSet/>
      <dgm:spPr/>
      <dgm:t>
        <a:bodyPr/>
        <a:lstStyle/>
        <a:p>
          <a:endParaRPr lang="zh-CN" altLang="en-US"/>
        </a:p>
      </dgm:t>
    </dgm:pt>
    <dgm:pt modelId="{65434252-62D9-40E4-BDA2-D66AEBF24F2D}" type="sibTrans" cxnId="{032D2C14-E79C-446B-98C7-94B0589B8DC4}">
      <dgm:prSet/>
      <dgm:spPr/>
      <dgm:t>
        <a:bodyPr/>
        <a:lstStyle/>
        <a:p>
          <a:endParaRPr lang="zh-CN" altLang="en-US"/>
        </a:p>
      </dgm:t>
    </dgm:pt>
    <dgm:pt modelId="{36E15329-50D7-44B1-A68C-AC7CFF589435}">
      <dgm:prSet phldr="0"/>
      <dgm:spPr/>
      <dgm:t>
        <a:bodyPr/>
        <a:lstStyle/>
        <a:p>
          <a:pPr rtl="0"/>
          <a:r>
            <a:rPr lang="en-US" b="1">
              <a:solidFill>
                <a:srgbClr val="000000"/>
              </a:solidFill>
              <a:latin typeface="+mn-lt"/>
              <a:cs typeface="Times New Roman"/>
            </a:rPr>
            <a:t>Cultural Transformation &amp; Virtue Ethics</a:t>
          </a:r>
          <a:endParaRPr lang="en-US">
            <a:latin typeface="+mn-lt"/>
          </a:endParaRPr>
        </a:p>
      </dgm:t>
    </dgm:pt>
    <dgm:pt modelId="{51B62EBC-C96D-43C9-91FB-A334D7EDD401}" type="parTrans" cxnId="{DE66C2AA-26D4-46CA-BC52-EEE5FCD6836C}">
      <dgm:prSet/>
      <dgm:spPr/>
      <dgm:t>
        <a:bodyPr/>
        <a:lstStyle/>
        <a:p>
          <a:endParaRPr lang="zh-CN" altLang="en-US"/>
        </a:p>
      </dgm:t>
    </dgm:pt>
    <dgm:pt modelId="{3CE4C372-42DD-40C6-8ACC-DBD23201D23C}" type="sibTrans" cxnId="{DE66C2AA-26D4-46CA-BC52-EEE5FCD6836C}">
      <dgm:prSet/>
      <dgm:spPr/>
      <dgm:t>
        <a:bodyPr/>
        <a:lstStyle/>
        <a:p>
          <a:endParaRPr lang="zh-CN" altLang="en-US"/>
        </a:p>
      </dgm:t>
    </dgm:pt>
    <dgm:pt modelId="{BB39AD93-2D9A-439A-8A31-E5FBF3C1BC8A}">
      <dgm:prSet phldr="0"/>
      <dgm:spPr/>
      <dgm:t>
        <a:bodyPr/>
        <a:lstStyle/>
        <a:p>
          <a:pPr rtl="0"/>
          <a:r>
            <a:rPr lang="en-US" b="0">
              <a:latin typeface="Microsoft YaHei"/>
            </a:rPr>
            <a:t>80</a:t>
          </a:r>
          <a:r>
            <a:rPr lang="en-US" b="0"/>
            <a:t>% employee participation in mandatory ethical training </a:t>
          </a:r>
          <a:endParaRPr lang="en-US" b="1">
            <a:latin typeface="+mn-lt"/>
            <a:cs typeface="Times New Roman"/>
          </a:endParaRPr>
        </a:p>
      </dgm:t>
    </dgm:pt>
    <dgm:pt modelId="{ADA9D5ED-502A-4C31-BB59-3429E854ACF4}" type="parTrans" cxnId="{650FEAD0-833F-45F0-BAF4-C99B26B5CF53}">
      <dgm:prSet/>
      <dgm:spPr/>
      <dgm:t>
        <a:bodyPr/>
        <a:lstStyle/>
        <a:p>
          <a:endParaRPr lang="zh-CN" altLang="en-US"/>
        </a:p>
      </dgm:t>
    </dgm:pt>
    <dgm:pt modelId="{8D26178F-7A71-489E-B4A5-137687947580}" type="sibTrans" cxnId="{650FEAD0-833F-45F0-BAF4-C99B26B5CF53}">
      <dgm:prSet/>
      <dgm:spPr/>
      <dgm:t>
        <a:bodyPr/>
        <a:lstStyle/>
        <a:p>
          <a:endParaRPr lang="zh-CN" altLang="en-US"/>
        </a:p>
      </dgm:t>
    </dgm:pt>
    <dgm:pt modelId="{585DD577-165A-47A7-A551-AB986EB31320}">
      <dgm:prSet phldr="0"/>
      <dgm:spPr/>
      <dgm:t>
        <a:bodyPr/>
        <a:lstStyle/>
        <a:p>
          <a:pPr rtl="0"/>
          <a:r>
            <a:rPr lang="en-US" b="0"/>
            <a:t>"Safety First" code embedded in 100% of performance reviews and team KPIs</a:t>
          </a:r>
          <a:endParaRPr lang="en-US" b="1"/>
        </a:p>
      </dgm:t>
    </dgm:pt>
    <dgm:pt modelId="{96697910-9924-4CDA-84CC-6A8D8C5B2D73}" type="parTrans" cxnId="{47E57149-1239-4F31-849C-5202A0538910}">
      <dgm:prSet/>
      <dgm:spPr/>
      <dgm:t>
        <a:bodyPr/>
        <a:lstStyle/>
        <a:p>
          <a:endParaRPr lang="zh-CN" altLang="en-US"/>
        </a:p>
      </dgm:t>
    </dgm:pt>
    <dgm:pt modelId="{38E3D898-444D-4C8D-878E-09ECD57A17B6}" type="sibTrans" cxnId="{47E57149-1239-4F31-849C-5202A0538910}">
      <dgm:prSet/>
      <dgm:spPr/>
      <dgm:t>
        <a:bodyPr/>
        <a:lstStyle/>
        <a:p>
          <a:endParaRPr lang="zh-CN" altLang="en-US"/>
        </a:p>
      </dgm:t>
    </dgm:pt>
    <dgm:pt modelId="{53E4AA17-A43D-444B-945B-4DA4B6EADE57}">
      <dgm:prSet phldr="0"/>
      <dgm:spPr/>
      <dgm:t>
        <a:bodyPr/>
        <a:lstStyle/>
        <a:p>
          <a:r>
            <a:rPr lang="en-US" b="0"/>
            <a:t>Zero reported incidents of AI bias or safety risks in vehicle software </a:t>
          </a:r>
          <a:endParaRPr lang="en-US" b="0">
            <a:latin typeface="+mn-lt"/>
            <a:cs typeface="Times New Roman"/>
          </a:endParaRPr>
        </a:p>
      </dgm:t>
    </dgm:pt>
    <dgm:pt modelId="{2B694A77-952D-498D-9744-66C1E242F0B1}" type="parTrans" cxnId="{1F5C09E3-8D41-4E39-AE5C-86BA4C2025D3}">
      <dgm:prSet/>
      <dgm:spPr/>
      <dgm:t>
        <a:bodyPr/>
        <a:lstStyle/>
        <a:p>
          <a:endParaRPr lang="zh-CN" altLang="en-US"/>
        </a:p>
      </dgm:t>
    </dgm:pt>
    <dgm:pt modelId="{8BAAA7FC-54C8-42B7-8663-080F2F396BC8}" type="sibTrans" cxnId="{1F5C09E3-8D41-4E39-AE5C-86BA4C2025D3}">
      <dgm:prSet/>
      <dgm:spPr/>
      <dgm:t>
        <a:bodyPr/>
        <a:lstStyle/>
        <a:p>
          <a:endParaRPr lang="zh-CN" altLang="en-US"/>
        </a:p>
      </dgm:t>
    </dgm:pt>
    <dgm:pt modelId="{A8E372A0-1E29-4042-8A87-C79AE5537AAF}">
      <dgm:prSet phldr="0"/>
      <dgm:spPr/>
      <dgm:t>
        <a:bodyPr/>
        <a:lstStyle/>
        <a:p>
          <a:r>
            <a:rPr lang="en-US" b="0"/>
            <a:t>90% of AI developers complete ethics training and certification </a:t>
          </a:r>
          <a:endParaRPr lang="en-US" b="0">
            <a:latin typeface="Microsoft YaHei"/>
            <a:ea typeface="Microsoft YaHei"/>
            <a:cs typeface="Times New Roman"/>
          </a:endParaRPr>
        </a:p>
      </dgm:t>
    </dgm:pt>
    <dgm:pt modelId="{64B88D7E-C47A-483F-90C7-56ED7B518895}" type="parTrans" cxnId="{95B4CBD1-0633-4A64-A78E-7CE1782784C4}">
      <dgm:prSet/>
      <dgm:spPr/>
      <dgm:t>
        <a:bodyPr/>
        <a:lstStyle/>
        <a:p>
          <a:endParaRPr lang="zh-CN" altLang="en-US"/>
        </a:p>
      </dgm:t>
    </dgm:pt>
    <dgm:pt modelId="{A858757A-3B53-4C3D-AD0A-C16F3F58AD70}" type="sibTrans" cxnId="{95B4CBD1-0633-4A64-A78E-7CE1782784C4}">
      <dgm:prSet/>
      <dgm:spPr/>
      <dgm:t>
        <a:bodyPr/>
        <a:lstStyle/>
        <a:p>
          <a:endParaRPr lang="zh-CN" altLang="en-US"/>
        </a:p>
      </dgm:t>
    </dgm:pt>
    <dgm:pt modelId="{37CB4C1F-05EB-4ADA-891C-643CEE1A6841}" type="pres">
      <dgm:prSet presAssocID="{52D3BB16-520B-4507-B95B-50D0ED65D5B3}" presName="linear" presStyleCnt="0">
        <dgm:presLayoutVars>
          <dgm:dir/>
          <dgm:animLvl val="lvl"/>
          <dgm:resizeHandles val="exact"/>
        </dgm:presLayoutVars>
      </dgm:prSet>
      <dgm:spPr/>
    </dgm:pt>
    <dgm:pt modelId="{B4587942-23DD-4431-912A-3C0729216FC1}" type="pres">
      <dgm:prSet presAssocID="{3B1A9E49-BAF6-4661-9B63-4E1F90C10032}" presName="parentLin" presStyleCnt="0"/>
      <dgm:spPr/>
    </dgm:pt>
    <dgm:pt modelId="{D89D6257-26D1-417B-A07E-B7A860DD62A8}" type="pres">
      <dgm:prSet presAssocID="{3B1A9E49-BAF6-4661-9B63-4E1F90C10032}" presName="parentLeftMargin" presStyleLbl="node1" presStyleIdx="0" presStyleCnt="2"/>
      <dgm:spPr/>
    </dgm:pt>
    <dgm:pt modelId="{E21E33D4-014A-456B-8567-E43AD39C38D1}" type="pres">
      <dgm:prSet presAssocID="{3B1A9E49-BAF6-4661-9B63-4E1F90C10032}" presName="parentText" presStyleLbl="node1" presStyleIdx="0" presStyleCnt="2">
        <dgm:presLayoutVars>
          <dgm:chMax val="0"/>
          <dgm:bulletEnabled val="1"/>
        </dgm:presLayoutVars>
      </dgm:prSet>
      <dgm:spPr/>
    </dgm:pt>
    <dgm:pt modelId="{72A2B030-AAD8-47AB-B7DE-2E442FDAB56D}" type="pres">
      <dgm:prSet presAssocID="{3B1A9E49-BAF6-4661-9B63-4E1F90C10032}" presName="negativeSpace" presStyleCnt="0"/>
      <dgm:spPr/>
    </dgm:pt>
    <dgm:pt modelId="{99C9FF53-1A9C-4F33-904C-9D9B609917E9}" type="pres">
      <dgm:prSet presAssocID="{3B1A9E49-BAF6-4661-9B63-4E1F90C10032}" presName="childText" presStyleLbl="conFgAcc1" presStyleIdx="0" presStyleCnt="2">
        <dgm:presLayoutVars>
          <dgm:bulletEnabled val="1"/>
        </dgm:presLayoutVars>
      </dgm:prSet>
      <dgm:spPr/>
    </dgm:pt>
    <dgm:pt modelId="{764DF097-9E22-4E28-A7C3-DDFB4A5C4F72}" type="pres">
      <dgm:prSet presAssocID="{7C743930-4A7D-419A-9422-AB402A1D94F8}" presName="spaceBetweenRectangles" presStyleCnt="0"/>
      <dgm:spPr/>
    </dgm:pt>
    <dgm:pt modelId="{8C6D80ED-9076-46A8-9A8B-B9A8C2DC0617}" type="pres">
      <dgm:prSet presAssocID="{36E15329-50D7-44B1-A68C-AC7CFF589435}" presName="parentLin" presStyleCnt="0"/>
      <dgm:spPr/>
    </dgm:pt>
    <dgm:pt modelId="{6589046E-0F39-4347-8479-7F5CFEDEC4E4}" type="pres">
      <dgm:prSet presAssocID="{36E15329-50D7-44B1-A68C-AC7CFF589435}" presName="parentLeftMargin" presStyleLbl="node1" presStyleIdx="0" presStyleCnt="2"/>
      <dgm:spPr/>
    </dgm:pt>
    <dgm:pt modelId="{75D6FFC5-1A80-4D4C-AEAE-508B1847486B}" type="pres">
      <dgm:prSet presAssocID="{36E15329-50D7-44B1-A68C-AC7CFF589435}" presName="parentText" presStyleLbl="node1" presStyleIdx="1" presStyleCnt="2">
        <dgm:presLayoutVars>
          <dgm:chMax val="0"/>
          <dgm:bulletEnabled val="1"/>
        </dgm:presLayoutVars>
      </dgm:prSet>
      <dgm:spPr/>
    </dgm:pt>
    <dgm:pt modelId="{C49EED34-3892-4D60-A91F-89C1350DBDF3}" type="pres">
      <dgm:prSet presAssocID="{36E15329-50D7-44B1-A68C-AC7CFF589435}" presName="negativeSpace" presStyleCnt="0"/>
      <dgm:spPr/>
    </dgm:pt>
    <dgm:pt modelId="{D7BD17B2-B6A6-4E4C-9419-9BBC1B3DBBB4}" type="pres">
      <dgm:prSet presAssocID="{36E15329-50D7-44B1-A68C-AC7CFF589435}" presName="childText" presStyleLbl="conFgAcc1" presStyleIdx="1" presStyleCnt="2">
        <dgm:presLayoutVars>
          <dgm:bulletEnabled val="1"/>
        </dgm:presLayoutVars>
      </dgm:prSet>
      <dgm:spPr/>
    </dgm:pt>
  </dgm:ptLst>
  <dgm:cxnLst>
    <dgm:cxn modelId="{BBD5C010-A9C5-4681-901F-0C23C79B87FE}" type="presOf" srcId="{3B1A9E49-BAF6-4661-9B63-4E1F90C10032}" destId="{D89D6257-26D1-417B-A07E-B7A860DD62A8}" srcOrd="0" destOrd="0" presId="urn:microsoft.com/office/officeart/2005/8/layout/list1"/>
    <dgm:cxn modelId="{032D2C14-E79C-446B-98C7-94B0589B8DC4}" srcId="{3B1A9E49-BAF6-4661-9B63-4E1F90C10032}" destId="{CFF442C2-5E40-447D-A150-044866E68F44}" srcOrd="0" destOrd="0" parTransId="{C1CF0C1C-070A-44EB-ACD4-E637DE4093D7}" sibTransId="{65434252-62D9-40E4-BDA2-D66AEBF24F2D}"/>
    <dgm:cxn modelId="{46FECC1D-A38C-45CB-B716-C3294BF8AD63}" srcId="{52D3BB16-520B-4507-B95B-50D0ED65D5B3}" destId="{3B1A9E49-BAF6-4661-9B63-4E1F90C10032}" srcOrd="0" destOrd="0" parTransId="{1E050079-2AD4-4E4B-B88A-90B22D8DD7BC}" sibTransId="{7C743930-4A7D-419A-9422-AB402A1D94F8}"/>
    <dgm:cxn modelId="{707AD932-3FD7-482A-861A-26B796847C8A}" type="presOf" srcId="{36E15329-50D7-44B1-A68C-AC7CFF589435}" destId="{75D6FFC5-1A80-4D4C-AEAE-508B1847486B}" srcOrd="1" destOrd="0" presId="urn:microsoft.com/office/officeart/2005/8/layout/list1"/>
    <dgm:cxn modelId="{D78CBC37-E0EE-4F68-BBDB-AB44135400F2}" type="presOf" srcId="{A8E372A0-1E29-4042-8A87-C79AE5537AAF}" destId="{99C9FF53-1A9C-4F33-904C-9D9B609917E9}" srcOrd="0" destOrd="2" presId="urn:microsoft.com/office/officeart/2005/8/layout/list1"/>
    <dgm:cxn modelId="{5CD6D944-B687-45CD-947C-6A4D57AA3E45}" type="presOf" srcId="{36E15329-50D7-44B1-A68C-AC7CFF589435}" destId="{6589046E-0F39-4347-8479-7F5CFEDEC4E4}" srcOrd="0" destOrd="0" presId="urn:microsoft.com/office/officeart/2005/8/layout/list1"/>
    <dgm:cxn modelId="{17C8A567-0D7E-4DFE-A1DF-D35ED4DA1918}" type="presOf" srcId="{CFF442C2-5E40-447D-A150-044866E68F44}" destId="{99C9FF53-1A9C-4F33-904C-9D9B609917E9}" srcOrd="0" destOrd="0" presId="urn:microsoft.com/office/officeart/2005/8/layout/list1"/>
    <dgm:cxn modelId="{23FF6F49-EB5B-47A1-B2F7-DED57093541B}" type="presOf" srcId="{3B1A9E49-BAF6-4661-9B63-4E1F90C10032}" destId="{E21E33D4-014A-456B-8567-E43AD39C38D1}" srcOrd="1" destOrd="0" presId="urn:microsoft.com/office/officeart/2005/8/layout/list1"/>
    <dgm:cxn modelId="{47E57149-1239-4F31-849C-5202A0538910}" srcId="{36E15329-50D7-44B1-A68C-AC7CFF589435}" destId="{585DD577-165A-47A7-A551-AB986EB31320}" srcOrd="1" destOrd="0" parTransId="{96697910-9924-4CDA-84CC-6A8D8C5B2D73}" sibTransId="{38E3D898-444D-4C8D-878E-09ECD57A17B6}"/>
    <dgm:cxn modelId="{487487A4-6C19-403D-9DDA-67057AACF115}" type="presOf" srcId="{585DD577-165A-47A7-A551-AB986EB31320}" destId="{D7BD17B2-B6A6-4E4C-9419-9BBC1B3DBBB4}" srcOrd="0" destOrd="1" presId="urn:microsoft.com/office/officeart/2005/8/layout/list1"/>
    <dgm:cxn modelId="{DE66C2AA-26D4-46CA-BC52-EEE5FCD6836C}" srcId="{52D3BB16-520B-4507-B95B-50D0ED65D5B3}" destId="{36E15329-50D7-44B1-A68C-AC7CFF589435}" srcOrd="1" destOrd="0" parTransId="{51B62EBC-C96D-43C9-91FB-A334D7EDD401}" sibTransId="{3CE4C372-42DD-40C6-8ACC-DBD23201D23C}"/>
    <dgm:cxn modelId="{B4E9F8B5-6DCD-4CD6-B5AC-77C0093BB74E}" type="presOf" srcId="{53E4AA17-A43D-444B-945B-4DA4B6EADE57}" destId="{99C9FF53-1A9C-4F33-904C-9D9B609917E9}" srcOrd="0" destOrd="1" presId="urn:microsoft.com/office/officeart/2005/8/layout/list1"/>
    <dgm:cxn modelId="{E581ACC5-B9F4-492E-A04A-B194EAFAA8BA}" type="presOf" srcId="{BB39AD93-2D9A-439A-8A31-E5FBF3C1BC8A}" destId="{D7BD17B2-B6A6-4E4C-9419-9BBC1B3DBBB4}" srcOrd="0" destOrd="0" presId="urn:microsoft.com/office/officeart/2005/8/layout/list1"/>
    <dgm:cxn modelId="{489860CB-A86C-44D5-9C48-2E1CE00610C7}" type="presOf" srcId="{52D3BB16-520B-4507-B95B-50D0ED65D5B3}" destId="{37CB4C1F-05EB-4ADA-891C-643CEE1A6841}" srcOrd="0" destOrd="0" presId="urn:microsoft.com/office/officeart/2005/8/layout/list1"/>
    <dgm:cxn modelId="{650FEAD0-833F-45F0-BAF4-C99B26B5CF53}" srcId="{36E15329-50D7-44B1-A68C-AC7CFF589435}" destId="{BB39AD93-2D9A-439A-8A31-E5FBF3C1BC8A}" srcOrd="0" destOrd="0" parTransId="{ADA9D5ED-502A-4C31-BB59-3429E854ACF4}" sibTransId="{8D26178F-7A71-489E-B4A5-137687947580}"/>
    <dgm:cxn modelId="{95B4CBD1-0633-4A64-A78E-7CE1782784C4}" srcId="{3B1A9E49-BAF6-4661-9B63-4E1F90C10032}" destId="{A8E372A0-1E29-4042-8A87-C79AE5537AAF}" srcOrd="2" destOrd="0" parTransId="{64B88D7E-C47A-483F-90C7-56ED7B518895}" sibTransId="{A858757A-3B53-4C3D-AD0A-C16F3F58AD70}"/>
    <dgm:cxn modelId="{1F5C09E3-8D41-4E39-AE5C-86BA4C2025D3}" srcId="{3B1A9E49-BAF6-4661-9B63-4E1F90C10032}" destId="{53E4AA17-A43D-444B-945B-4DA4B6EADE57}" srcOrd="1" destOrd="0" parTransId="{2B694A77-952D-498D-9744-66C1E242F0B1}" sibTransId="{8BAAA7FC-54C8-42B7-8663-080F2F396BC8}"/>
    <dgm:cxn modelId="{CC9A6A7E-9E5C-4C07-8EFF-2ABA08D3C256}" type="presParOf" srcId="{37CB4C1F-05EB-4ADA-891C-643CEE1A6841}" destId="{B4587942-23DD-4431-912A-3C0729216FC1}" srcOrd="0" destOrd="0" presId="urn:microsoft.com/office/officeart/2005/8/layout/list1"/>
    <dgm:cxn modelId="{E36C2354-A9FF-4708-A6E3-584F6AB69523}" type="presParOf" srcId="{B4587942-23DD-4431-912A-3C0729216FC1}" destId="{D89D6257-26D1-417B-A07E-B7A860DD62A8}" srcOrd="0" destOrd="0" presId="urn:microsoft.com/office/officeart/2005/8/layout/list1"/>
    <dgm:cxn modelId="{39582B24-2525-47BE-9ABD-0086D66A6DA4}" type="presParOf" srcId="{B4587942-23DD-4431-912A-3C0729216FC1}" destId="{E21E33D4-014A-456B-8567-E43AD39C38D1}" srcOrd="1" destOrd="0" presId="urn:microsoft.com/office/officeart/2005/8/layout/list1"/>
    <dgm:cxn modelId="{E6A74863-DF6A-4018-AE1E-270510A4A74D}" type="presParOf" srcId="{37CB4C1F-05EB-4ADA-891C-643CEE1A6841}" destId="{72A2B030-AAD8-47AB-B7DE-2E442FDAB56D}" srcOrd="1" destOrd="0" presId="urn:microsoft.com/office/officeart/2005/8/layout/list1"/>
    <dgm:cxn modelId="{7885EE2A-0F09-4650-8586-9F80091FA880}" type="presParOf" srcId="{37CB4C1F-05EB-4ADA-891C-643CEE1A6841}" destId="{99C9FF53-1A9C-4F33-904C-9D9B609917E9}" srcOrd="2" destOrd="0" presId="urn:microsoft.com/office/officeart/2005/8/layout/list1"/>
    <dgm:cxn modelId="{1DADDECD-6402-4293-B699-D65E21CFF047}" type="presParOf" srcId="{37CB4C1F-05EB-4ADA-891C-643CEE1A6841}" destId="{764DF097-9E22-4E28-A7C3-DDFB4A5C4F72}" srcOrd="3" destOrd="0" presId="urn:microsoft.com/office/officeart/2005/8/layout/list1"/>
    <dgm:cxn modelId="{746B4BBA-FEF0-4411-84AF-883B9A17DE23}" type="presParOf" srcId="{37CB4C1F-05EB-4ADA-891C-643CEE1A6841}" destId="{8C6D80ED-9076-46A8-9A8B-B9A8C2DC0617}" srcOrd="4" destOrd="0" presId="urn:microsoft.com/office/officeart/2005/8/layout/list1"/>
    <dgm:cxn modelId="{88933406-09CB-4C22-969A-8C17B5668C95}" type="presParOf" srcId="{8C6D80ED-9076-46A8-9A8B-B9A8C2DC0617}" destId="{6589046E-0F39-4347-8479-7F5CFEDEC4E4}" srcOrd="0" destOrd="0" presId="urn:microsoft.com/office/officeart/2005/8/layout/list1"/>
    <dgm:cxn modelId="{9ECBB949-B4B8-4E98-8440-111649CF6D63}" type="presParOf" srcId="{8C6D80ED-9076-46A8-9A8B-B9A8C2DC0617}" destId="{75D6FFC5-1A80-4D4C-AEAE-508B1847486B}" srcOrd="1" destOrd="0" presId="urn:microsoft.com/office/officeart/2005/8/layout/list1"/>
    <dgm:cxn modelId="{11233508-3688-46A3-A17A-69342A4814FF}" type="presParOf" srcId="{37CB4C1F-05EB-4ADA-891C-643CEE1A6841}" destId="{C49EED34-3892-4D60-A91F-89C1350DBDF3}" srcOrd="5" destOrd="0" presId="urn:microsoft.com/office/officeart/2005/8/layout/list1"/>
    <dgm:cxn modelId="{C1DD31E2-279C-479C-A2F9-4D8283373AF6}" type="presParOf" srcId="{37CB4C1F-05EB-4ADA-891C-643CEE1A6841}" destId="{D7BD17B2-B6A6-4E4C-9419-9BBC1B3DBBB4}"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A084E3B-203D-4E5F-8422-F94016532D3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E382C857-E54F-42AE-B86F-FBFA3F7C35DB}">
      <dgm:prSet phldrT="[文本]" custT="1"/>
      <dgm:spPr/>
      <dgm:t>
        <a:bodyPr/>
        <a:lstStyle/>
        <a:p>
          <a:r>
            <a:rPr lang="en-US" altLang="zh-CN" sz="2000" b="1">
              <a:solidFill>
                <a:schemeClr val="tx1"/>
              </a:solidFill>
            </a:rPr>
            <a:t>Standardization of Actions</a:t>
          </a:r>
          <a:endParaRPr lang="zh-CN" altLang="en-US" sz="2000" b="1">
            <a:solidFill>
              <a:schemeClr val="tx1"/>
            </a:solidFill>
          </a:endParaRPr>
        </a:p>
      </dgm:t>
    </dgm:pt>
    <dgm:pt modelId="{300DBDD9-439F-4B01-8FBA-B23CFEFA4241}" type="parTrans" cxnId="{3AC5CB48-9541-4577-B288-A660BC9C4B29}">
      <dgm:prSet/>
      <dgm:spPr/>
      <dgm:t>
        <a:bodyPr/>
        <a:lstStyle/>
        <a:p>
          <a:endParaRPr lang="zh-CN" altLang="en-US"/>
        </a:p>
      </dgm:t>
    </dgm:pt>
    <dgm:pt modelId="{CC989D51-7557-48E0-A9B0-B31711304240}" type="sibTrans" cxnId="{3AC5CB48-9541-4577-B288-A660BC9C4B29}">
      <dgm:prSet/>
      <dgm:spPr/>
      <dgm:t>
        <a:bodyPr/>
        <a:lstStyle/>
        <a:p>
          <a:endParaRPr lang="zh-CN" altLang="en-US"/>
        </a:p>
      </dgm:t>
    </dgm:pt>
    <dgm:pt modelId="{57B06E21-E85C-451C-A46E-A84BAEEA27B8}">
      <dgm:prSet custT="1"/>
      <dgm:spPr/>
      <dgm:t>
        <a:bodyPr/>
        <a:lstStyle/>
        <a:p>
          <a:r>
            <a:rPr lang="en-US" altLang="zh-CN" sz="2000"/>
            <a:t>In the first year, all ISO-recognized certificates regarding updating ethical organizational governance for automotive industry should be obtained</a:t>
          </a:r>
          <a:endParaRPr lang="zh-CN" altLang="en-US" sz="2000"/>
        </a:p>
      </dgm:t>
    </dgm:pt>
    <dgm:pt modelId="{D9E6C3EF-3318-4312-9616-6B25D7640987}" type="parTrans" cxnId="{871CE155-96EF-44BB-8E67-9F0F3C426955}">
      <dgm:prSet/>
      <dgm:spPr/>
      <dgm:t>
        <a:bodyPr/>
        <a:lstStyle/>
        <a:p>
          <a:endParaRPr lang="zh-CN" altLang="en-US"/>
        </a:p>
      </dgm:t>
    </dgm:pt>
    <dgm:pt modelId="{B8277048-FB0E-4AB6-8A1D-7A897DCE428A}" type="sibTrans" cxnId="{871CE155-96EF-44BB-8E67-9F0F3C426955}">
      <dgm:prSet/>
      <dgm:spPr/>
      <dgm:t>
        <a:bodyPr/>
        <a:lstStyle/>
        <a:p>
          <a:endParaRPr lang="zh-CN" altLang="en-US"/>
        </a:p>
      </dgm:t>
    </dgm:pt>
    <dgm:pt modelId="{53FA5677-A3AD-4C77-A2B2-52371118DDF3}">
      <dgm:prSet custT="1"/>
      <dgm:spPr/>
      <dgm:t>
        <a:bodyPr/>
        <a:lstStyle/>
        <a:p>
          <a:r>
            <a:rPr lang="en-US" altLang="zh-CN" sz="2000"/>
            <a:t>In the second year, all ISO-recognized certificates regarding ethical technological innovations management should be obtained</a:t>
          </a:r>
          <a:endParaRPr lang="zh-CN" altLang="en-US" sz="2000"/>
        </a:p>
      </dgm:t>
    </dgm:pt>
    <dgm:pt modelId="{97D25BD1-602D-4A4A-A280-D224F4B8272E}" type="parTrans" cxnId="{3CB9BE06-4565-482A-9ABB-2BFF5FF38AF3}">
      <dgm:prSet/>
      <dgm:spPr/>
      <dgm:t>
        <a:bodyPr/>
        <a:lstStyle/>
        <a:p>
          <a:endParaRPr lang="zh-CN" altLang="en-US"/>
        </a:p>
      </dgm:t>
    </dgm:pt>
    <dgm:pt modelId="{DEC9BF54-BEC7-482C-A28B-DB165795C289}" type="sibTrans" cxnId="{3CB9BE06-4565-482A-9ABB-2BFF5FF38AF3}">
      <dgm:prSet/>
      <dgm:spPr/>
      <dgm:t>
        <a:bodyPr/>
        <a:lstStyle/>
        <a:p>
          <a:endParaRPr lang="zh-CN" altLang="en-US"/>
        </a:p>
      </dgm:t>
    </dgm:pt>
    <dgm:pt modelId="{E3D07C04-7A65-4611-94F5-5CC99B58E297}">
      <dgm:prSet custT="1"/>
      <dgm:spPr/>
      <dgm:t>
        <a:bodyPr/>
        <a:lstStyle/>
        <a:p>
          <a:r>
            <a:rPr lang="en-US" altLang="zh-CN" sz="2000"/>
            <a:t>All adapted standards should be evaluated and recertificated every five years by a third party</a:t>
          </a:r>
          <a:endParaRPr lang="zh-CN" altLang="en-US" sz="2000"/>
        </a:p>
      </dgm:t>
    </dgm:pt>
    <dgm:pt modelId="{76A9F60D-BAE0-46AB-839C-017FB7B5E9D1}" type="parTrans" cxnId="{EDB5B62B-DEC7-40FF-81D3-27D76AEB5292}">
      <dgm:prSet/>
      <dgm:spPr/>
      <dgm:t>
        <a:bodyPr/>
        <a:lstStyle/>
        <a:p>
          <a:endParaRPr lang="zh-CN" altLang="en-US"/>
        </a:p>
      </dgm:t>
    </dgm:pt>
    <dgm:pt modelId="{D79034B5-8603-4466-A78D-2C4BE3F2ADF3}" type="sibTrans" cxnId="{EDB5B62B-DEC7-40FF-81D3-27D76AEB5292}">
      <dgm:prSet/>
      <dgm:spPr/>
      <dgm:t>
        <a:bodyPr/>
        <a:lstStyle/>
        <a:p>
          <a:endParaRPr lang="zh-CN" altLang="en-US"/>
        </a:p>
      </dgm:t>
    </dgm:pt>
    <dgm:pt modelId="{54B5D665-6018-49CC-B26F-F9713403C4EA}" type="pres">
      <dgm:prSet presAssocID="{EA084E3B-203D-4E5F-8422-F94016532D31}" presName="linear" presStyleCnt="0">
        <dgm:presLayoutVars>
          <dgm:dir/>
          <dgm:animLvl val="lvl"/>
          <dgm:resizeHandles val="exact"/>
        </dgm:presLayoutVars>
      </dgm:prSet>
      <dgm:spPr/>
    </dgm:pt>
    <dgm:pt modelId="{BEAD9CFA-0D71-4549-986A-BCBB397C6EFE}" type="pres">
      <dgm:prSet presAssocID="{E382C857-E54F-42AE-B86F-FBFA3F7C35DB}" presName="parentLin" presStyleCnt="0"/>
      <dgm:spPr/>
    </dgm:pt>
    <dgm:pt modelId="{FC60FD06-D959-4FE4-9D8F-738F03C11ED2}" type="pres">
      <dgm:prSet presAssocID="{E382C857-E54F-42AE-B86F-FBFA3F7C35DB}" presName="parentLeftMargin" presStyleLbl="node1" presStyleIdx="0" presStyleCnt="1"/>
      <dgm:spPr/>
    </dgm:pt>
    <dgm:pt modelId="{A103BBDD-794F-42E0-A26C-673DDEDE13DB}" type="pres">
      <dgm:prSet presAssocID="{E382C857-E54F-42AE-B86F-FBFA3F7C35DB}" presName="parentText" presStyleLbl="node1" presStyleIdx="0" presStyleCnt="1">
        <dgm:presLayoutVars>
          <dgm:chMax val="0"/>
          <dgm:bulletEnabled val="1"/>
        </dgm:presLayoutVars>
      </dgm:prSet>
      <dgm:spPr/>
    </dgm:pt>
    <dgm:pt modelId="{31A07875-3F2C-436E-96B8-F9393AD96950}" type="pres">
      <dgm:prSet presAssocID="{E382C857-E54F-42AE-B86F-FBFA3F7C35DB}" presName="negativeSpace" presStyleCnt="0"/>
      <dgm:spPr/>
    </dgm:pt>
    <dgm:pt modelId="{FAEE4117-9A9E-4556-AC5A-726C80ED05E2}" type="pres">
      <dgm:prSet presAssocID="{E382C857-E54F-42AE-B86F-FBFA3F7C35DB}" presName="childText" presStyleLbl="conFgAcc1" presStyleIdx="0" presStyleCnt="1" custLinFactNeighborX="-361" custLinFactNeighborY="42822">
        <dgm:presLayoutVars>
          <dgm:bulletEnabled val="1"/>
        </dgm:presLayoutVars>
      </dgm:prSet>
      <dgm:spPr/>
    </dgm:pt>
  </dgm:ptLst>
  <dgm:cxnLst>
    <dgm:cxn modelId="{3CB9BE06-4565-482A-9ABB-2BFF5FF38AF3}" srcId="{E382C857-E54F-42AE-B86F-FBFA3F7C35DB}" destId="{53FA5677-A3AD-4C77-A2B2-52371118DDF3}" srcOrd="1" destOrd="0" parTransId="{97D25BD1-602D-4A4A-A280-D224F4B8272E}" sibTransId="{DEC9BF54-BEC7-482C-A28B-DB165795C289}"/>
    <dgm:cxn modelId="{4B317810-3107-4F09-9029-BE299CA324B2}" type="presOf" srcId="{57B06E21-E85C-451C-A46E-A84BAEEA27B8}" destId="{FAEE4117-9A9E-4556-AC5A-726C80ED05E2}" srcOrd="0" destOrd="0" presId="urn:microsoft.com/office/officeart/2005/8/layout/list1"/>
    <dgm:cxn modelId="{02C4DA10-D0D9-44FD-8502-CF04B7552DE0}" type="presOf" srcId="{EA084E3B-203D-4E5F-8422-F94016532D31}" destId="{54B5D665-6018-49CC-B26F-F9713403C4EA}" srcOrd="0" destOrd="0" presId="urn:microsoft.com/office/officeart/2005/8/layout/list1"/>
    <dgm:cxn modelId="{EDB5B62B-DEC7-40FF-81D3-27D76AEB5292}" srcId="{E382C857-E54F-42AE-B86F-FBFA3F7C35DB}" destId="{E3D07C04-7A65-4611-94F5-5CC99B58E297}" srcOrd="2" destOrd="0" parTransId="{76A9F60D-BAE0-46AB-839C-017FB7B5E9D1}" sibTransId="{D79034B5-8603-4466-A78D-2C4BE3F2ADF3}"/>
    <dgm:cxn modelId="{3AC5CB48-9541-4577-B288-A660BC9C4B29}" srcId="{EA084E3B-203D-4E5F-8422-F94016532D31}" destId="{E382C857-E54F-42AE-B86F-FBFA3F7C35DB}" srcOrd="0" destOrd="0" parTransId="{300DBDD9-439F-4B01-8FBA-B23CFEFA4241}" sibTransId="{CC989D51-7557-48E0-A9B0-B31711304240}"/>
    <dgm:cxn modelId="{8499FD4F-A390-488A-A25D-B5483917049E}" type="presOf" srcId="{E382C857-E54F-42AE-B86F-FBFA3F7C35DB}" destId="{FC60FD06-D959-4FE4-9D8F-738F03C11ED2}" srcOrd="0" destOrd="0" presId="urn:microsoft.com/office/officeart/2005/8/layout/list1"/>
    <dgm:cxn modelId="{51621775-53C1-480D-92CF-DC58ACBDDD07}" type="presOf" srcId="{53FA5677-A3AD-4C77-A2B2-52371118DDF3}" destId="{FAEE4117-9A9E-4556-AC5A-726C80ED05E2}" srcOrd="0" destOrd="1" presId="urn:microsoft.com/office/officeart/2005/8/layout/list1"/>
    <dgm:cxn modelId="{871CE155-96EF-44BB-8E67-9F0F3C426955}" srcId="{E382C857-E54F-42AE-B86F-FBFA3F7C35DB}" destId="{57B06E21-E85C-451C-A46E-A84BAEEA27B8}" srcOrd="0" destOrd="0" parTransId="{D9E6C3EF-3318-4312-9616-6B25D7640987}" sibTransId="{B8277048-FB0E-4AB6-8A1D-7A897DCE428A}"/>
    <dgm:cxn modelId="{00B15DB3-3915-44C9-BC0F-2E7E442E2E98}" type="presOf" srcId="{E3D07C04-7A65-4611-94F5-5CC99B58E297}" destId="{FAEE4117-9A9E-4556-AC5A-726C80ED05E2}" srcOrd="0" destOrd="2" presId="urn:microsoft.com/office/officeart/2005/8/layout/list1"/>
    <dgm:cxn modelId="{218489B3-CBCF-44CE-A266-556ACC3E6694}" type="presOf" srcId="{E382C857-E54F-42AE-B86F-FBFA3F7C35DB}" destId="{A103BBDD-794F-42E0-A26C-673DDEDE13DB}" srcOrd="1" destOrd="0" presId="urn:microsoft.com/office/officeart/2005/8/layout/list1"/>
    <dgm:cxn modelId="{9D08CBBC-639A-4722-9DB2-530336E585E3}" type="presParOf" srcId="{54B5D665-6018-49CC-B26F-F9713403C4EA}" destId="{BEAD9CFA-0D71-4549-986A-BCBB397C6EFE}" srcOrd="0" destOrd="0" presId="urn:microsoft.com/office/officeart/2005/8/layout/list1"/>
    <dgm:cxn modelId="{3BD65105-D2D5-466C-BFDD-C28CD6F78D3F}" type="presParOf" srcId="{BEAD9CFA-0D71-4549-986A-BCBB397C6EFE}" destId="{FC60FD06-D959-4FE4-9D8F-738F03C11ED2}" srcOrd="0" destOrd="0" presId="urn:microsoft.com/office/officeart/2005/8/layout/list1"/>
    <dgm:cxn modelId="{57D56084-F1EB-4465-A438-7EF9DC46A981}" type="presParOf" srcId="{BEAD9CFA-0D71-4549-986A-BCBB397C6EFE}" destId="{A103BBDD-794F-42E0-A26C-673DDEDE13DB}" srcOrd="1" destOrd="0" presId="urn:microsoft.com/office/officeart/2005/8/layout/list1"/>
    <dgm:cxn modelId="{37C54A21-D80B-433E-9699-C3AE024A449B}" type="presParOf" srcId="{54B5D665-6018-49CC-B26F-F9713403C4EA}" destId="{31A07875-3F2C-436E-96B8-F9393AD96950}" srcOrd="1" destOrd="0" presId="urn:microsoft.com/office/officeart/2005/8/layout/list1"/>
    <dgm:cxn modelId="{3427CFC8-7A76-4BB0-9570-0D13B612839E}" type="presParOf" srcId="{54B5D665-6018-49CC-B26F-F9713403C4EA}" destId="{FAEE4117-9A9E-4556-AC5A-726C80ED05E2}"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95AEB5D-21BE-4693-BCE3-45EA56FF2393}" type="doc">
      <dgm:prSet loTypeId="urn:microsoft.com/office/officeart/2016/7/layout/RepeatingBendingProcessNew" loCatId="process" qsTypeId="urn:microsoft.com/office/officeart/2005/8/quickstyle/simple1" qsCatId="simple" csTypeId="urn:microsoft.com/office/officeart/2005/8/colors/accent1_1" csCatId="accent1" phldr="1"/>
      <dgm:spPr/>
      <dgm:t>
        <a:bodyPr/>
        <a:lstStyle/>
        <a:p>
          <a:endParaRPr lang="en-US"/>
        </a:p>
      </dgm:t>
    </dgm:pt>
    <dgm:pt modelId="{C8C6EC56-0412-4A2C-ADFC-E420D637204F}">
      <dgm:prSet custT="1"/>
      <dgm:spPr/>
      <dgm:t>
        <a:bodyPr/>
        <a:lstStyle/>
        <a:p>
          <a:r>
            <a:rPr lang="en-US" sz="1200" b="1"/>
            <a:t>Mar 19:</a:t>
          </a:r>
          <a:r>
            <a:rPr lang="en-US" sz="1200"/>
            <a:t> Project Start (Define Project Charter)</a:t>
          </a:r>
        </a:p>
      </dgm:t>
    </dgm:pt>
    <dgm:pt modelId="{175AD19B-5D79-4838-B57B-B280FE84191A}" type="parTrans" cxnId="{6F050AAB-2E05-4FE3-990F-F90F5A393A96}">
      <dgm:prSet/>
      <dgm:spPr/>
      <dgm:t>
        <a:bodyPr/>
        <a:lstStyle/>
        <a:p>
          <a:endParaRPr lang="en-US" sz="1200"/>
        </a:p>
      </dgm:t>
    </dgm:pt>
    <dgm:pt modelId="{7646279A-797C-465C-BD37-A53D2B7CC7BD}" type="sibTrans" cxnId="{6F050AAB-2E05-4FE3-990F-F90F5A393A96}">
      <dgm:prSet custT="1"/>
      <dgm:spPr/>
      <dgm:t>
        <a:bodyPr/>
        <a:lstStyle/>
        <a:p>
          <a:endParaRPr lang="en-US" sz="1200"/>
        </a:p>
      </dgm:t>
    </dgm:pt>
    <dgm:pt modelId="{95A0E46D-FE51-4297-8FA5-332CDF0CA81C}">
      <dgm:prSet custT="1"/>
      <dgm:spPr/>
      <dgm:t>
        <a:bodyPr/>
        <a:lstStyle/>
        <a:p>
          <a:r>
            <a:rPr lang="en-US" sz="1200" b="1"/>
            <a:t>Mar 26:</a:t>
          </a:r>
          <a:r>
            <a:rPr lang="en-US" sz="1200"/>
            <a:t> Stakeholder Engagement and Initial Risk Assessment</a:t>
          </a:r>
        </a:p>
      </dgm:t>
    </dgm:pt>
    <dgm:pt modelId="{01730EF8-C739-4357-85D9-972D78E2F439}" type="parTrans" cxnId="{3B32A7A8-E3A5-4D09-A39E-6796D76FFDBB}">
      <dgm:prSet/>
      <dgm:spPr/>
      <dgm:t>
        <a:bodyPr/>
        <a:lstStyle/>
        <a:p>
          <a:endParaRPr lang="en-US" sz="1200"/>
        </a:p>
      </dgm:t>
    </dgm:pt>
    <dgm:pt modelId="{86E0620D-DD8C-439E-B03F-3F3E7A273C20}" type="sibTrans" cxnId="{3B32A7A8-E3A5-4D09-A39E-6796D76FFDBB}">
      <dgm:prSet custT="1"/>
      <dgm:spPr/>
      <dgm:t>
        <a:bodyPr/>
        <a:lstStyle/>
        <a:p>
          <a:endParaRPr lang="en-US" sz="1200"/>
        </a:p>
      </dgm:t>
    </dgm:pt>
    <dgm:pt modelId="{206DCAB9-9B6D-4C8C-863F-B36DA915CC69}">
      <dgm:prSet custT="1"/>
      <dgm:spPr/>
      <dgm:t>
        <a:bodyPr/>
        <a:lstStyle/>
        <a:p>
          <a:r>
            <a:rPr lang="en-US" sz="1200" b="1"/>
            <a:t>Apr 10:</a:t>
          </a:r>
          <a:r>
            <a:rPr lang="en-US" sz="1200"/>
            <a:t> Create After-Sale Workflow</a:t>
          </a:r>
        </a:p>
      </dgm:t>
    </dgm:pt>
    <dgm:pt modelId="{D6FD7246-7C80-4F2A-B1B5-4EE4A0B7037F}" type="parTrans" cxnId="{570400C7-AB30-43A4-A7EE-BC8158F43FB5}">
      <dgm:prSet/>
      <dgm:spPr/>
      <dgm:t>
        <a:bodyPr/>
        <a:lstStyle/>
        <a:p>
          <a:endParaRPr lang="en-US" sz="1200"/>
        </a:p>
      </dgm:t>
    </dgm:pt>
    <dgm:pt modelId="{C8DCC802-61DE-475B-94AC-B71622A04896}" type="sibTrans" cxnId="{570400C7-AB30-43A4-A7EE-BC8158F43FB5}">
      <dgm:prSet custT="1"/>
      <dgm:spPr/>
      <dgm:t>
        <a:bodyPr/>
        <a:lstStyle/>
        <a:p>
          <a:endParaRPr lang="en-US" sz="1200"/>
        </a:p>
      </dgm:t>
    </dgm:pt>
    <dgm:pt modelId="{786BCAD8-4D06-45C5-A190-6BCE807C6CC6}">
      <dgm:prSet custT="1"/>
      <dgm:spPr/>
      <dgm:t>
        <a:bodyPr/>
        <a:lstStyle/>
        <a:p>
          <a:r>
            <a:rPr lang="en-US" sz="1200" b="1"/>
            <a:t>Apr 24:</a:t>
          </a:r>
          <a:r>
            <a:rPr lang="en-US" sz="1200"/>
            <a:t> Automating Customer Complaint Tracking</a:t>
          </a:r>
        </a:p>
      </dgm:t>
    </dgm:pt>
    <dgm:pt modelId="{34C20F97-AB5F-4642-A444-DFA24C465D31}" type="parTrans" cxnId="{A7A98550-2823-49F0-B82B-56C3CA8EC7A9}">
      <dgm:prSet/>
      <dgm:spPr/>
      <dgm:t>
        <a:bodyPr/>
        <a:lstStyle/>
        <a:p>
          <a:endParaRPr lang="en-US" sz="1200"/>
        </a:p>
      </dgm:t>
    </dgm:pt>
    <dgm:pt modelId="{A245151A-940C-4A31-83C3-3D4AA612354D}" type="sibTrans" cxnId="{A7A98550-2823-49F0-B82B-56C3CA8EC7A9}">
      <dgm:prSet custT="1"/>
      <dgm:spPr/>
      <dgm:t>
        <a:bodyPr/>
        <a:lstStyle/>
        <a:p>
          <a:endParaRPr lang="en-US" sz="1200"/>
        </a:p>
      </dgm:t>
    </dgm:pt>
    <dgm:pt modelId="{683808F3-3074-490F-855B-A76B8DFAA162}">
      <dgm:prSet custT="1"/>
      <dgm:spPr/>
      <dgm:t>
        <a:bodyPr/>
        <a:lstStyle/>
        <a:p>
          <a:r>
            <a:rPr lang="en-US" sz="1200" b="1"/>
            <a:t>May 8:</a:t>
          </a:r>
          <a:r>
            <a:rPr lang="en-US" sz="1200"/>
            <a:t> Whistleblowing &amp; Governance Enhancement</a:t>
          </a:r>
        </a:p>
      </dgm:t>
    </dgm:pt>
    <dgm:pt modelId="{37FD0955-7C84-468F-971C-73526A1CC2E6}" type="parTrans" cxnId="{C82F9050-2516-4335-8996-601DDE3192E7}">
      <dgm:prSet/>
      <dgm:spPr/>
      <dgm:t>
        <a:bodyPr/>
        <a:lstStyle/>
        <a:p>
          <a:endParaRPr lang="en-US" sz="1200"/>
        </a:p>
      </dgm:t>
    </dgm:pt>
    <dgm:pt modelId="{7FD3A47F-3A43-4165-B0E1-AA34BA9B101C}" type="sibTrans" cxnId="{C82F9050-2516-4335-8996-601DDE3192E7}">
      <dgm:prSet custT="1"/>
      <dgm:spPr/>
      <dgm:t>
        <a:bodyPr/>
        <a:lstStyle/>
        <a:p>
          <a:endParaRPr lang="en-US" sz="1200"/>
        </a:p>
      </dgm:t>
    </dgm:pt>
    <dgm:pt modelId="{FB99AE5B-155C-43FB-AE0A-306F3AE476A3}">
      <dgm:prSet custT="1"/>
      <dgm:spPr/>
      <dgm:t>
        <a:bodyPr/>
        <a:lstStyle/>
        <a:p>
          <a:r>
            <a:rPr lang="en-US" sz="1200" b="1"/>
            <a:t>May 22:</a:t>
          </a:r>
          <a:r>
            <a:rPr lang="en-US" sz="1200"/>
            <a:t> Analyze Current Security Testing Data &amp; Analyze Materials for Certification Alignment</a:t>
          </a:r>
        </a:p>
      </dgm:t>
    </dgm:pt>
    <dgm:pt modelId="{798585FD-175E-4A9E-BCCD-CE27B23AAEC3}" type="parTrans" cxnId="{4AF5E1E9-F7D1-4049-A8AE-5A6ED52DC582}">
      <dgm:prSet/>
      <dgm:spPr/>
      <dgm:t>
        <a:bodyPr/>
        <a:lstStyle/>
        <a:p>
          <a:endParaRPr lang="en-US" sz="1200"/>
        </a:p>
      </dgm:t>
    </dgm:pt>
    <dgm:pt modelId="{A660D8D6-82B5-4593-8987-0016166B359D}" type="sibTrans" cxnId="{4AF5E1E9-F7D1-4049-A8AE-5A6ED52DC582}">
      <dgm:prSet custT="1"/>
      <dgm:spPr/>
      <dgm:t>
        <a:bodyPr/>
        <a:lstStyle/>
        <a:p>
          <a:endParaRPr lang="en-US" sz="1200"/>
        </a:p>
      </dgm:t>
    </dgm:pt>
    <dgm:pt modelId="{C0F06067-84B8-4379-99E8-B6CC0ACF6CFA}">
      <dgm:prSet custT="1"/>
      <dgm:spPr/>
      <dgm:t>
        <a:bodyPr/>
        <a:lstStyle/>
        <a:p>
          <a:r>
            <a:rPr lang="en-US" sz="1200" b="1"/>
            <a:t>Jun 5:</a:t>
          </a:r>
          <a:r>
            <a:rPr lang="en-US" sz="1200"/>
            <a:t> Develop To-Be Safety Control and Testing Framework</a:t>
          </a:r>
        </a:p>
      </dgm:t>
    </dgm:pt>
    <dgm:pt modelId="{959724F5-EB45-45A0-8048-7683FDF73FEB}" type="parTrans" cxnId="{2E50AD36-017C-44B5-8022-03EFBE1EC518}">
      <dgm:prSet/>
      <dgm:spPr/>
      <dgm:t>
        <a:bodyPr/>
        <a:lstStyle/>
        <a:p>
          <a:endParaRPr lang="en-US" sz="1200"/>
        </a:p>
      </dgm:t>
    </dgm:pt>
    <dgm:pt modelId="{C9EA7762-3878-45CA-9828-84C4E4EEB347}" type="sibTrans" cxnId="{2E50AD36-017C-44B5-8022-03EFBE1EC518}">
      <dgm:prSet custT="1"/>
      <dgm:spPr/>
      <dgm:t>
        <a:bodyPr/>
        <a:lstStyle/>
        <a:p>
          <a:endParaRPr lang="en-US" sz="1200"/>
        </a:p>
      </dgm:t>
    </dgm:pt>
    <dgm:pt modelId="{150C4A7D-F0BD-4F96-80F3-F62B9A14F73F}">
      <dgm:prSet custT="1"/>
      <dgm:spPr/>
      <dgm:t>
        <a:bodyPr/>
        <a:lstStyle/>
        <a:p>
          <a:r>
            <a:rPr lang="en-US" sz="1200" b="1"/>
            <a:t>Jun 19:</a:t>
          </a:r>
          <a:r>
            <a:rPr lang="en-US" sz="1200"/>
            <a:t> Stakeholder Review and Feedback on Proposed Framework</a:t>
          </a:r>
        </a:p>
      </dgm:t>
    </dgm:pt>
    <dgm:pt modelId="{C387EDA9-8983-41B4-A0E6-5525B4665763}" type="parTrans" cxnId="{0C4EF993-A447-4BA3-B69A-DAB789A0881A}">
      <dgm:prSet/>
      <dgm:spPr/>
      <dgm:t>
        <a:bodyPr/>
        <a:lstStyle/>
        <a:p>
          <a:endParaRPr lang="en-US" sz="1200"/>
        </a:p>
      </dgm:t>
    </dgm:pt>
    <dgm:pt modelId="{707AA499-20AB-4110-8111-8A1E7AEC56D1}" type="sibTrans" cxnId="{0C4EF993-A447-4BA3-B69A-DAB789A0881A}">
      <dgm:prSet custT="1"/>
      <dgm:spPr/>
      <dgm:t>
        <a:bodyPr/>
        <a:lstStyle/>
        <a:p>
          <a:endParaRPr lang="en-US" sz="1200"/>
        </a:p>
      </dgm:t>
    </dgm:pt>
    <dgm:pt modelId="{2F64AA1F-7C7D-4F70-AE4A-DAE3B1B8C9EF}">
      <dgm:prSet custT="1"/>
      <dgm:spPr/>
      <dgm:t>
        <a:bodyPr/>
        <a:lstStyle/>
        <a:p>
          <a:r>
            <a:rPr lang="en-US" sz="1200" b="1"/>
            <a:t>Jun 26:</a:t>
          </a:r>
          <a:r>
            <a:rPr lang="en-US" sz="1200"/>
            <a:t> Establish Ethics Oversight Committee</a:t>
          </a:r>
        </a:p>
      </dgm:t>
    </dgm:pt>
    <dgm:pt modelId="{D5BCBFC0-9976-4222-99F2-57BE6B0978A9}" type="parTrans" cxnId="{14BABE07-C33F-4765-9FF6-ABD348F18C86}">
      <dgm:prSet/>
      <dgm:spPr/>
      <dgm:t>
        <a:bodyPr/>
        <a:lstStyle/>
        <a:p>
          <a:endParaRPr lang="en-US" sz="1200"/>
        </a:p>
      </dgm:t>
    </dgm:pt>
    <dgm:pt modelId="{754230BC-1C9D-4A8A-B009-E310E332426A}" type="sibTrans" cxnId="{14BABE07-C33F-4765-9FF6-ABD348F18C86}">
      <dgm:prSet custT="1"/>
      <dgm:spPr/>
      <dgm:t>
        <a:bodyPr/>
        <a:lstStyle/>
        <a:p>
          <a:endParaRPr lang="en-US" sz="1200"/>
        </a:p>
      </dgm:t>
    </dgm:pt>
    <dgm:pt modelId="{49CA3E08-783E-4924-8D96-DE439D7EC4A8}">
      <dgm:prSet custT="1"/>
      <dgm:spPr/>
      <dgm:t>
        <a:bodyPr/>
        <a:lstStyle/>
        <a:p>
          <a:r>
            <a:rPr lang="en-US" sz="1200" b="1"/>
            <a:t>Jul 10:</a:t>
          </a:r>
          <a:r>
            <a:rPr lang="en-US" sz="1200"/>
            <a:t> Testing of Enhanced Safety Measures &amp; Integrate AI &amp; Blockchain into Auditing System</a:t>
          </a:r>
        </a:p>
      </dgm:t>
    </dgm:pt>
    <dgm:pt modelId="{531FEDEB-C67F-4422-B1D2-F88B5E9EBFF5}" type="parTrans" cxnId="{8CBCC807-1D88-4AFB-8792-59649C5EA2DE}">
      <dgm:prSet/>
      <dgm:spPr/>
      <dgm:t>
        <a:bodyPr/>
        <a:lstStyle/>
        <a:p>
          <a:endParaRPr lang="en-US" sz="1200"/>
        </a:p>
      </dgm:t>
    </dgm:pt>
    <dgm:pt modelId="{89E37A8D-26D5-45E0-84B4-3EA23FCF019C}" type="sibTrans" cxnId="{8CBCC807-1D88-4AFB-8792-59649C5EA2DE}">
      <dgm:prSet custT="1"/>
      <dgm:spPr/>
      <dgm:t>
        <a:bodyPr/>
        <a:lstStyle/>
        <a:p>
          <a:endParaRPr lang="en-US" sz="1200"/>
        </a:p>
      </dgm:t>
    </dgm:pt>
    <dgm:pt modelId="{F99C5240-EE08-445F-A602-898BFC258AC8}">
      <dgm:prSet custT="1"/>
      <dgm:spPr/>
      <dgm:t>
        <a:bodyPr/>
        <a:lstStyle/>
        <a:p>
          <a:r>
            <a:rPr lang="en-US" sz="1200" b="1"/>
            <a:t>Jul 24:</a:t>
          </a:r>
          <a:r>
            <a:rPr lang="en-US" sz="1200"/>
            <a:t> Training and Preparation for Rollout</a:t>
          </a:r>
        </a:p>
      </dgm:t>
    </dgm:pt>
    <dgm:pt modelId="{CE05460A-72B1-4BA9-9B33-E53DB99A80EB}" type="parTrans" cxnId="{C6EC12CA-325D-4FBD-BC68-F235164A3F7E}">
      <dgm:prSet/>
      <dgm:spPr/>
      <dgm:t>
        <a:bodyPr/>
        <a:lstStyle/>
        <a:p>
          <a:endParaRPr lang="en-US" sz="1200"/>
        </a:p>
      </dgm:t>
    </dgm:pt>
    <dgm:pt modelId="{9B004487-69EE-4F6D-82A6-C61BBF30DE9E}" type="sibTrans" cxnId="{C6EC12CA-325D-4FBD-BC68-F235164A3F7E}">
      <dgm:prSet custT="1"/>
      <dgm:spPr/>
      <dgm:t>
        <a:bodyPr/>
        <a:lstStyle/>
        <a:p>
          <a:endParaRPr lang="en-US" sz="1200"/>
        </a:p>
      </dgm:t>
    </dgm:pt>
    <dgm:pt modelId="{847D0BF6-4CD8-4033-BC6D-0DF5A20E1397}">
      <dgm:prSet custT="1"/>
      <dgm:spPr/>
      <dgm:t>
        <a:bodyPr/>
        <a:lstStyle/>
        <a:p>
          <a:r>
            <a:rPr lang="en-US" sz="1200" b="1"/>
            <a:t>Aug 7:</a:t>
          </a:r>
          <a:r>
            <a:rPr lang="en-US" sz="1200"/>
            <a:t> Rollout Enhanced Security Controls, Testing Protocols, and Whistleblowing Platform</a:t>
          </a:r>
        </a:p>
      </dgm:t>
    </dgm:pt>
    <dgm:pt modelId="{07B82C97-E1F1-44D7-8314-3A3CA29B51F5}" type="parTrans" cxnId="{F195C479-04A3-4346-8916-6CCEE347405D}">
      <dgm:prSet/>
      <dgm:spPr/>
      <dgm:t>
        <a:bodyPr/>
        <a:lstStyle/>
        <a:p>
          <a:endParaRPr lang="en-US" sz="1200"/>
        </a:p>
      </dgm:t>
    </dgm:pt>
    <dgm:pt modelId="{EDE4E528-3590-4ED0-9729-C11425747963}" type="sibTrans" cxnId="{F195C479-04A3-4346-8916-6CCEE347405D}">
      <dgm:prSet custT="1"/>
      <dgm:spPr/>
      <dgm:t>
        <a:bodyPr/>
        <a:lstStyle/>
        <a:p>
          <a:endParaRPr lang="en-US" sz="1200"/>
        </a:p>
      </dgm:t>
    </dgm:pt>
    <dgm:pt modelId="{95DA3C73-C0BF-4C3A-83B2-9209A196B887}">
      <dgm:prSet custT="1"/>
      <dgm:spPr/>
      <dgm:t>
        <a:bodyPr/>
        <a:lstStyle/>
        <a:p>
          <a:r>
            <a:rPr lang="en-US" sz="1200" b="1"/>
            <a:t>Aug 21:</a:t>
          </a:r>
          <a:r>
            <a:rPr lang="en-US" sz="1200"/>
            <a:t> Align with Initial Certification: ISO 42001</a:t>
          </a:r>
        </a:p>
      </dgm:t>
    </dgm:pt>
    <dgm:pt modelId="{130E555A-2A39-4175-A09C-DC0A21EB9FB7}" type="parTrans" cxnId="{3FABDCC3-0ABF-48CD-97C4-E2713B66F7A5}">
      <dgm:prSet/>
      <dgm:spPr/>
      <dgm:t>
        <a:bodyPr/>
        <a:lstStyle/>
        <a:p>
          <a:endParaRPr lang="en-US" sz="1200"/>
        </a:p>
      </dgm:t>
    </dgm:pt>
    <dgm:pt modelId="{B0E3070C-0057-43BD-BC8E-745110FDF837}" type="sibTrans" cxnId="{3FABDCC3-0ABF-48CD-97C4-E2713B66F7A5}">
      <dgm:prSet custT="1"/>
      <dgm:spPr/>
      <dgm:t>
        <a:bodyPr/>
        <a:lstStyle/>
        <a:p>
          <a:endParaRPr lang="en-US" sz="1200"/>
        </a:p>
      </dgm:t>
    </dgm:pt>
    <dgm:pt modelId="{BB6A9C41-23E7-4154-A3EE-68DA26DCE798}">
      <dgm:prSet custT="1"/>
      <dgm:spPr/>
      <dgm:t>
        <a:bodyPr/>
        <a:lstStyle/>
        <a:p>
          <a:r>
            <a:rPr lang="en-US" sz="1200" b="1"/>
            <a:t>Sep 4:</a:t>
          </a:r>
          <a:r>
            <a:rPr lang="en-US" sz="1200"/>
            <a:t> Evaluate and Improve Security Measures and Production Quality</a:t>
          </a:r>
        </a:p>
      </dgm:t>
    </dgm:pt>
    <dgm:pt modelId="{B7A83790-C9A8-4C57-918A-81EA183777F6}" type="parTrans" cxnId="{C2FB46E3-4517-4357-B11A-1BFF4D8ACEF1}">
      <dgm:prSet/>
      <dgm:spPr/>
      <dgm:t>
        <a:bodyPr/>
        <a:lstStyle/>
        <a:p>
          <a:endParaRPr lang="en-US" sz="1200"/>
        </a:p>
      </dgm:t>
    </dgm:pt>
    <dgm:pt modelId="{29B7FAA1-69A5-492E-B008-5866E26E2EFB}" type="sibTrans" cxnId="{C2FB46E3-4517-4357-B11A-1BFF4D8ACEF1}">
      <dgm:prSet custT="1"/>
      <dgm:spPr/>
      <dgm:t>
        <a:bodyPr/>
        <a:lstStyle/>
        <a:p>
          <a:endParaRPr lang="en-US" sz="1200"/>
        </a:p>
      </dgm:t>
    </dgm:pt>
    <dgm:pt modelId="{F0B672E9-1A32-484E-8BD9-CEF66D540315}">
      <dgm:prSet custT="1"/>
      <dgm:spPr/>
      <dgm:t>
        <a:bodyPr/>
        <a:lstStyle/>
        <a:p>
          <a:r>
            <a:rPr lang="en-US" sz="1200" b="1"/>
            <a:t>Sep 18:</a:t>
          </a:r>
          <a:r>
            <a:rPr lang="en-US" sz="1200"/>
            <a:t> Project Review, Quality/Safety Audit, and Establish Medium/Long-Term Continuous Improvement Plan</a:t>
          </a:r>
        </a:p>
      </dgm:t>
    </dgm:pt>
    <dgm:pt modelId="{CCA703D8-9D00-4E6E-B097-4ACD0265C57E}" type="parTrans" cxnId="{5E0482F2-FC18-48FB-8335-267CF258BF7A}">
      <dgm:prSet/>
      <dgm:spPr/>
      <dgm:t>
        <a:bodyPr/>
        <a:lstStyle/>
        <a:p>
          <a:endParaRPr lang="en-US" sz="1200"/>
        </a:p>
      </dgm:t>
    </dgm:pt>
    <dgm:pt modelId="{920EEF65-AFC3-442B-98CF-9E2E29180BD3}" type="sibTrans" cxnId="{5E0482F2-FC18-48FB-8335-267CF258BF7A}">
      <dgm:prSet/>
      <dgm:spPr/>
      <dgm:t>
        <a:bodyPr/>
        <a:lstStyle/>
        <a:p>
          <a:endParaRPr lang="en-US" sz="1200"/>
        </a:p>
      </dgm:t>
    </dgm:pt>
    <dgm:pt modelId="{B7BFF853-FF57-43D0-ADC8-1D4CC6A57103}" type="pres">
      <dgm:prSet presAssocID="{C95AEB5D-21BE-4693-BCE3-45EA56FF2393}" presName="Name0" presStyleCnt="0">
        <dgm:presLayoutVars>
          <dgm:dir/>
          <dgm:resizeHandles val="exact"/>
        </dgm:presLayoutVars>
      </dgm:prSet>
      <dgm:spPr/>
    </dgm:pt>
    <dgm:pt modelId="{B5F00745-C5CA-4FBF-BC80-19FBE3E0753B}" type="pres">
      <dgm:prSet presAssocID="{C8C6EC56-0412-4A2C-ADFC-E420D637204F}" presName="node" presStyleLbl="node1" presStyleIdx="0" presStyleCnt="15">
        <dgm:presLayoutVars>
          <dgm:bulletEnabled val="1"/>
        </dgm:presLayoutVars>
      </dgm:prSet>
      <dgm:spPr/>
    </dgm:pt>
    <dgm:pt modelId="{9DBB69EA-6519-48F7-A111-73B37BF85EED}" type="pres">
      <dgm:prSet presAssocID="{7646279A-797C-465C-BD37-A53D2B7CC7BD}" presName="sibTrans" presStyleLbl="sibTrans1D1" presStyleIdx="0" presStyleCnt="14"/>
      <dgm:spPr/>
    </dgm:pt>
    <dgm:pt modelId="{022E8EB0-8CE0-4CE4-8B50-B20B830434F2}" type="pres">
      <dgm:prSet presAssocID="{7646279A-797C-465C-BD37-A53D2B7CC7BD}" presName="connectorText" presStyleLbl="sibTrans1D1" presStyleIdx="0" presStyleCnt="14"/>
      <dgm:spPr/>
    </dgm:pt>
    <dgm:pt modelId="{7F9D1DA3-B1C8-4B60-98F7-791424FBE68D}" type="pres">
      <dgm:prSet presAssocID="{95A0E46D-FE51-4297-8FA5-332CDF0CA81C}" presName="node" presStyleLbl="node1" presStyleIdx="1" presStyleCnt="15">
        <dgm:presLayoutVars>
          <dgm:bulletEnabled val="1"/>
        </dgm:presLayoutVars>
      </dgm:prSet>
      <dgm:spPr/>
    </dgm:pt>
    <dgm:pt modelId="{F8C88A3D-BA90-404C-AD10-46F6CECD0D96}" type="pres">
      <dgm:prSet presAssocID="{86E0620D-DD8C-439E-B03F-3F3E7A273C20}" presName="sibTrans" presStyleLbl="sibTrans1D1" presStyleIdx="1" presStyleCnt="14"/>
      <dgm:spPr/>
    </dgm:pt>
    <dgm:pt modelId="{C44F8A48-B2C8-40F6-97C6-AFB4E799F01A}" type="pres">
      <dgm:prSet presAssocID="{86E0620D-DD8C-439E-B03F-3F3E7A273C20}" presName="connectorText" presStyleLbl="sibTrans1D1" presStyleIdx="1" presStyleCnt="14"/>
      <dgm:spPr/>
    </dgm:pt>
    <dgm:pt modelId="{23812B7E-278F-4FE7-9609-05A06C5AF101}" type="pres">
      <dgm:prSet presAssocID="{206DCAB9-9B6D-4C8C-863F-B36DA915CC69}" presName="node" presStyleLbl="node1" presStyleIdx="2" presStyleCnt="15">
        <dgm:presLayoutVars>
          <dgm:bulletEnabled val="1"/>
        </dgm:presLayoutVars>
      </dgm:prSet>
      <dgm:spPr/>
    </dgm:pt>
    <dgm:pt modelId="{595794CD-1FA2-42B2-A207-8CD1EE8D649D}" type="pres">
      <dgm:prSet presAssocID="{C8DCC802-61DE-475B-94AC-B71622A04896}" presName="sibTrans" presStyleLbl="sibTrans1D1" presStyleIdx="2" presStyleCnt="14"/>
      <dgm:spPr/>
    </dgm:pt>
    <dgm:pt modelId="{3F18CD1C-238A-4B0D-A82B-185208F20EDB}" type="pres">
      <dgm:prSet presAssocID="{C8DCC802-61DE-475B-94AC-B71622A04896}" presName="connectorText" presStyleLbl="sibTrans1D1" presStyleIdx="2" presStyleCnt="14"/>
      <dgm:spPr/>
    </dgm:pt>
    <dgm:pt modelId="{0FFF421C-62E9-4FEA-8B13-CE7622F7B46C}" type="pres">
      <dgm:prSet presAssocID="{786BCAD8-4D06-45C5-A190-6BCE807C6CC6}" presName="node" presStyleLbl="node1" presStyleIdx="3" presStyleCnt="15">
        <dgm:presLayoutVars>
          <dgm:bulletEnabled val="1"/>
        </dgm:presLayoutVars>
      </dgm:prSet>
      <dgm:spPr/>
    </dgm:pt>
    <dgm:pt modelId="{7D731F2B-6826-4C7C-8390-D463C0405B24}" type="pres">
      <dgm:prSet presAssocID="{A245151A-940C-4A31-83C3-3D4AA612354D}" presName="sibTrans" presStyleLbl="sibTrans1D1" presStyleIdx="3" presStyleCnt="14"/>
      <dgm:spPr/>
    </dgm:pt>
    <dgm:pt modelId="{A20AC791-8883-4846-898A-9B1D0F3726BD}" type="pres">
      <dgm:prSet presAssocID="{A245151A-940C-4A31-83C3-3D4AA612354D}" presName="connectorText" presStyleLbl="sibTrans1D1" presStyleIdx="3" presStyleCnt="14"/>
      <dgm:spPr/>
    </dgm:pt>
    <dgm:pt modelId="{DE5820BD-82CF-4F3A-8CFC-E7418DFDE7B7}" type="pres">
      <dgm:prSet presAssocID="{683808F3-3074-490F-855B-A76B8DFAA162}" presName="node" presStyleLbl="node1" presStyleIdx="4" presStyleCnt="15">
        <dgm:presLayoutVars>
          <dgm:bulletEnabled val="1"/>
        </dgm:presLayoutVars>
      </dgm:prSet>
      <dgm:spPr/>
    </dgm:pt>
    <dgm:pt modelId="{8294194D-E929-4B76-A807-26EDAC10320E}" type="pres">
      <dgm:prSet presAssocID="{7FD3A47F-3A43-4165-B0E1-AA34BA9B101C}" presName="sibTrans" presStyleLbl="sibTrans1D1" presStyleIdx="4" presStyleCnt="14"/>
      <dgm:spPr/>
    </dgm:pt>
    <dgm:pt modelId="{A1581810-21C6-4D9E-95BC-66AAC05428BA}" type="pres">
      <dgm:prSet presAssocID="{7FD3A47F-3A43-4165-B0E1-AA34BA9B101C}" presName="connectorText" presStyleLbl="sibTrans1D1" presStyleIdx="4" presStyleCnt="14"/>
      <dgm:spPr/>
    </dgm:pt>
    <dgm:pt modelId="{1AA3A431-9E9E-4800-AC10-BBCF6119B76A}" type="pres">
      <dgm:prSet presAssocID="{FB99AE5B-155C-43FB-AE0A-306F3AE476A3}" presName="node" presStyleLbl="node1" presStyleIdx="5" presStyleCnt="15">
        <dgm:presLayoutVars>
          <dgm:bulletEnabled val="1"/>
        </dgm:presLayoutVars>
      </dgm:prSet>
      <dgm:spPr/>
    </dgm:pt>
    <dgm:pt modelId="{AA5A1BA5-C04B-44E9-AC6E-1153E72D12C8}" type="pres">
      <dgm:prSet presAssocID="{A660D8D6-82B5-4593-8987-0016166B359D}" presName="sibTrans" presStyleLbl="sibTrans1D1" presStyleIdx="5" presStyleCnt="14"/>
      <dgm:spPr/>
    </dgm:pt>
    <dgm:pt modelId="{94B44A6C-46E3-414A-83E3-DDED2B831738}" type="pres">
      <dgm:prSet presAssocID="{A660D8D6-82B5-4593-8987-0016166B359D}" presName="connectorText" presStyleLbl="sibTrans1D1" presStyleIdx="5" presStyleCnt="14"/>
      <dgm:spPr/>
    </dgm:pt>
    <dgm:pt modelId="{8E88DEE5-FC95-418E-852E-C21DFA398BD5}" type="pres">
      <dgm:prSet presAssocID="{C0F06067-84B8-4379-99E8-B6CC0ACF6CFA}" presName="node" presStyleLbl="node1" presStyleIdx="6" presStyleCnt="15">
        <dgm:presLayoutVars>
          <dgm:bulletEnabled val="1"/>
        </dgm:presLayoutVars>
      </dgm:prSet>
      <dgm:spPr/>
    </dgm:pt>
    <dgm:pt modelId="{543D3449-6921-4B1A-89BE-27B0A828DE9E}" type="pres">
      <dgm:prSet presAssocID="{C9EA7762-3878-45CA-9828-84C4E4EEB347}" presName="sibTrans" presStyleLbl="sibTrans1D1" presStyleIdx="6" presStyleCnt="14"/>
      <dgm:spPr/>
    </dgm:pt>
    <dgm:pt modelId="{63F79308-5B78-4797-BDB8-7B129552659E}" type="pres">
      <dgm:prSet presAssocID="{C9EA7762-3878-45CA-9828-84C4E4EEB347}" presName="connectorText" presStyleLbl="sibTrans1D1" presStyleIdx="6" presStyleCnt="14"/>
      <dgm:spPr/>
    </dgm:pt>
    <dgm:pt modelId="{F7BB4CB2-0EBF-4C75-B155-F14A4E7FA1B8}" type="pres">
      <dgm:prSet presAssocID="{150C4A7D-F0BD-4F96-80F3-F62B9A14F73F}" presName="node" presStyleLbl="node1" presStyleIdx="7" presStyleCnt="15">
        <dgm:presLayoutVars>
          <dgm:bulletEnabled val="1"/>
        </dgm:presLayoutVars>
      </dgm:prSet>
      <dgm:spPr/>
    </dgm:pt>
    <dgm:pt modelId="{76B57F29-77A2-4C35-8428-A3F9D9DB4148}" type="pres">
      <dgm:prSet presAssocID="{707AA499-20AB-4110-8111-8A1E7AEC56D1}" presName="sibTrans" presStyleLbl="sibTrans1D1" presStyleIdx="7" presStyleCnt="14"/>
      <dgm:spPr/>
    </dgm:pt>
    <dgm:pt modelId="{A672804B-D9C5-4691-B8D3-37C4B5689121}" type="pres">
      <dgm:prSet presAssocID="{707AA499-20AB-4110-8111-8A1E7AEC56D1}" presName="connectorText" presStyleLbl="sibTrans1D1" presStyleIdx="7" presStyleCnt="14"/>
      <dgm:spPr/>
    </dgm:pt>
    <dgm:pt modelId="{D8A8B375-F0E2-46F2-AAFC-4F3F6D696390}" type="pres">
      <dgm:prSet presAssocID="{2F64AA1F-7C7D-4F70-AE4A-DAE3B1B8C9EF}" presName="node" presStyleLbl="node1" presStyleIdx="8" presStyleCnt="15">
        <dgm:presLayoutVars>
          <dgm:bulletEnabled val="1"/>
        </dgm:presLayoutVars>
      </dgm:prSet>
      <dgm:spPr/>
    </dgm:pt>
    <dgm:pt modelId="{0CC177F3-08E5-4A23-AE60-91993D84211B}" type="pres">
      <dgm:prSet presAssocID="{754230BC-1C9D-4A8A-B009-E310E332426A}" presName="sibTrans" presStyleLbl="sibTrans1D1" presStyleIdx="8" presStyleCnt="14"/>
      <dgm:spPr/>
    </dgm:pt>
    <dgm:pt modelId="{779B4DAC-61C0-4AD4-8F81-5341599AD399}" type="pres">
      <dgm:prSet presAssocID="{754230BC-1C9D-4A8A-B009-E310E332426A}" presName="connectorText" presStyleLbl="sibTrans1D1" presStyleIdx="8" presStyleCnt="14"/>
      <dgm:spPr/>
    </dgm:pt>
    <dgm:pt modelId="{6D21735F-F955-43F6-8084-E2C65BF44973}" type="pres">
      <dgm:prSet presAssocID="{49CA3E08-783E-4924-8D96-DE439D7EC4A8}" presName="node" presStyleLbl="node1" presStyleIdx="9" presStyleCnt="15">
        <dgm:presLayoutVars>
          <dgm:bulletEnabled val="1"/>
        </dgm:presLayoutVars>
      </dgm:prSet>
      <dgm:spPr/>
    </dgm:pt>
    <dgm:pt modelId="{EEF32A70-04AA-4DD9-8F08-0147BFF9358F}" type="pres">
      <dgm:prSet presAssocID="{89E37A8D-26D5-45E0-84B4-3EA23FCF019C}" presName="sibTrans" presStyleLbl="sibTrans1D1" presStyleIdx="9" presStyleCnt="14"/>
      <dgm:spPr/>
    </dgm:pt>
    <dgm:pt modelId="{699D5F0A-E720-4160-9A9F-7EE64F7306DD}" type="pres">
      <dgm:prSet presAssocID="{89E37A8D-26D5-45E0-84B4-3EA23FCF019C}" presName="connectorText" presStyleLbl="sibTrans1D1" presStyleIdx="9" presStyleCnt="14"/>
      <dgm:spPr/>
    </dgm:pt>
    <dgm:pt modelId="{93A94BED-D410-4EC0-9742-EC712A39F9E0}" type="pres">
      <dgm:prSet presAssocID="{F99C5240-EE08-445F-A602-898BFC258AC8}" presName="node" presStyleLbl="node1" presStyleIdx="10" presStyleCnt="15">
        <dgm:presLayoutVars>
          <dgm:bulletEnabled val="1"/>
        </dgm:presLayoutVars>
      </dgm:prSet>
      <dgm:spPr/>
    </dgm:pt>
    <dgm:pt modelId="{673D4C3D-8A82-4886-B75D-5986AC37608C}" type="pres">
      <dgm:prSet presAssocID="{9B004487-69EE-4F6D-82A6-C61BBF30DE9E}" presName="sibTrans" presStyleLbl="sibTrans1D1" presStyleIdx="10" presStyleCnt="14"/>
      <dgm:spPr/>
    </dgm:pt>
    <dgm:pt modelId="{01EB8DE6-1C0E-4C63-B498-0AC41B527298}" type="pres">
      <dgm:prSet presAssocID="{9B004487-69EE-4F6D-82A6-C61BBF30DE9E}" presName="connectorText" presStyleLbl="sibTrans1D1" presStyleIdx="10" presStyleCnt="14"/>
      <dgm:spPr/>
    </dgm:pt>
    <dgm:pt modelId="{BC061C01-2515-4A80-87F0-7D2545EC4852}" type="pres">
      <dgm:prSet presAssocID="{847D0BF6-4CD8-4033-BC6D-0DF5A20E1397}" presName="node" presStyleLbl="node1" presStyleIdx="11" presStyleCnt="15">
        <dgm:presLayoutVars>
          <dgm:bulletEnabled val="1"/>
        </dgm:presLayoutVars>
      </dgm:prSet>
      <dgm:spPr/>
    </dgm:pt>
    <dgm:pt modelId="{3BB0D098-5B54-4F27-BCD5-F7265EFC8790}" type="pres">
      <dgm:prSet presAssocID="{EDE4E528-3590-4ED0-9729-C11425747963}" presName="sibTrans" presStyleLbl="sibTrans1D1" presStyleIdx="11" presStyleCnt="14"/>
      <dgm:spPr/>
    </dgm:pt>
    <dgm:pt modelId="{1653A70E-4A8F-403E-8515-83B4F7033852}" type="pres">
      <dgm:prSet presAssocID="{EDE4E528-3590-4ED0-9729-C11425747963}" presName="connectorText" presStyleLbl="sibTrans1D1" presStyleIdx="11" presStyleCnt="14"/>
      <dgm:spPr/>
    </dgm:pt>
    <dgm:pt modelId="{5C821CBA-C915-46FB-A7EB-B87825D5D30C}" type="pres">
      <dgm:prSet presAssocID="{95DA3C73-C0BF-4C3A-83B2-9209A196B887}" presName="node" presStyleLbl="node1" presStyleIdx="12" presStyleCnt="15">
        <dgm:presLayoutVars>
          <dgm:bulletEnabled val="1"/>
        </dgm:presLayoutVars>
      </dgm:prSet>
      <dgm:spPr/>
    </dgm:pt>
    <dgm:pt modelId="{433B0BB7-77DA-42D5-AD6E-42DDFB89E6D8}" type="pres">
      <dgm:prSet presAssocID="{B0E3070C-0057-43BD-BC8E-745110FDF837}" presName="sibTrans" presStyleLbl="sibTrans1D1" presStyleIdx="12" presStyleCnt="14"/>
      <dgm:spPr/>
    </dgm:pt>
    <dgm:pt modelId="{107534D9-6B92-4BF0-BD53-467D02B72573}" type="pres">
      <dgm:prSet presAssocID="{B0E3070C-0057-43BD-BC8E-745110FDF837}" presName="connectorText" presStyleLbl="sibTrans1D1" presStyleIdx="12" presStyleCnt="14"/>
      <dgm:spPr/>
    </dgm:pt>
    <dgm:pt modelId="{5714F6AD-5296-4ED0-B758-8342FEE6F3E1}" type="pres">
      <dgm:prSet presAssocID="{BB6A9C41-23E7-4154-A3EE-68DA26DCE798}" presName="node" presStyleLbl="node1" presStyleIdx="13" presStyleCnt="15">
        <dgm:presLayoutVars>
          <dgm:bulletEnabled val="1"/>
        </dgm:presLayoutVars>
      </dgm:prSet>
      <dgm:spPr/>
    </dgm:pt>
    <dgm:pt modelId="{0B2667ED-3D0D-4A35-9DD0-12B3DFCAEE62}" type="pres">
      <dgm:prSet presAssocID="{29B7FAA1-69A5-492E-B008-5866E26E2EFB}" presName="sibTrans" presStyleLbl="sibTrans1D1" presStyleIdx="13" presStyleCnt="14"/>
      <dgm:spPr/>
    </dgm:pt>
    <dgm:pt modelId="{C6B00BCA-8BAF-4525-B8BE-941DB6C96530}" type="pres">
      <dgm:prSet presAssocID="{29B7FAA1-69A5-492E-B008-5866E26E2EFB}" presName="connectorText" presStyleLbl="sibTrans1D1" presStyleIdx="13" presStyleCnt="14"/>
      <dgm:spPr/>
    </dgm:pt>
    <dgm:pt modelId="{26801FE7-52FA-438D-8B04-A1FF11A94673}" type="pres">
      <dgm:prSet presAssocID="{F0B672E9-1A32-484E-8BD9-CEF66D540315}" presName="node" presStyleLbl="node1" presStyleIdx="14" presStyleCnt="15" custScaleX="110705">
        <dgm:presLayoutVars>
          <dgm:bulletEnabled val="1"/>
        </dgm:presLayoutVars>
      </dgm:prSet>
      <dgm:spPr/>
    </dgm:pt>
  </dgm:ptLst>
  <dgm:cxnLst>
    <dgm:cxn modelId="{C299E205-438F-4975-B685-CD305EE33387}" type="presOf" srcId="{C9EA7762-3878-45CA-9828-84C4E4EEB347}" destId="{543D3449-6921-4B1A-89BE-27B0A828DE9E}" srcOrd="0" destOrd="0" presId="urn:microsoft.com/office/officeart/2016/7/layout/RepeatingBendingProcessNew"/>
    <dgm:cxn modelId="{14BABE07-C33F-4765-9FF6-ABD348F18C86}" srcId="{C95AEB5D-21BE-4693-BCE3-45EA56FF2393}" destId="{2F64AA1F-7C7D-4F70-AE4A-DAE3B1B8C9EF}" srcOrd="8" destOrd="0" parTransId="{D5BCBFC0-9976-4222-99F2-57BE6B0978A9}" sibTransId="{754230BC-1C9D-4A8A-B009-E310E332426A}"/>
    <dgm:cxn modelId="{8CBCC807-1D88-4AFB-8792-59649C5EA2DE}" srcId="{C95AEB5D-21BE-4693-BCE3-45EA56FF2393}" destId="{49CA3E08-783E-4924-8D96-DE439D7EC4A8}" srcOrd="9" destOrd="0" parTransId="{531FEDEB-C67F-4422-B1D2-F88B5E9EBFF5}" sibTransId="{89E37A8D-26D5-45E0-84B4-3EA23FCF019C}"/>
    <dgm:cxn modelId="{A54F3E1E-7B66-4582-9DF8-794BB2A475FA}" type="presOf" srcId="{A245151A-940C-4A31-83C3-3D4AA612354D}" destId="{A20AC791-8883-4846-898A-9B1D0F3726BD}" srcOrd="1" destOrd="0" presId="urn:microsoft.com/office/officeart/2016/7/layout/RepeatingBendingProcessNew"/>
    <dgm:cxn modelId="{CEEB3A20-9C61-4605-86E8-E4AD9373455E}" type="presOf" srcId="{C8DCC802-61DE-475B-94AC-B71622A04896}" destId="{595794CD-1FA2-42B2-A207-8CD1EE8D649D}" srcOrd="0" destOrd="0" presId="urn:microsoft.com/office/officeart/2016/7/layout/RepeatingBendingProcessNew"/>
    <dgm:cxn modelId="{29D29B20-2F38-4211-8FB7-57D57638FA94}" type="presOf" srcId="{2F64AA1F-7C7D-4F70-AE4A-DAE3B1B8C9EF}" destId="{D8A8B375-F0E2-46F2-AAFC-4F3F6D696390}" srcOrd="0" destOrd="0" presId="urn:microsoft.com/office/officeart/2016/7/layout/RepeatingBendingProcessNew"/>
    <dgm:cxn modelId="{1D70F524-C655-41A1-9D3E-31C3954C659A}" type="presOf" srcId="{A660D8D6-82B5-4593-8987-0016166B359D}" destId="{94B44A6C-46E3-414A-83E3-DDED2B831738}" srcOrd="1" destOrd="0" presId="urn:microsoft.com/office/officeart/2016/7/layout/RepeatingBendingProcessNew"/>
    <dgm:cxn modelId="{C6B9D62C-4A62-4431-8793-7132D4783C8A}" type="presOf" srcId="{EDE4E528-3590-4ED0-9729-C11425747963}" destId="{3BB0D098-5B54-4F27-BCD5-F7265EFC8790}" srcOrd="0" destOrd="0" presId="urn:microsoft.com/office/officeart/2016/7/layout/RepeatingBendingProcessNew"/>
    <dgm:cxn modelId="{85B5512D-DC84-4109-94C5-9B35BEA2D4E6}" type="presOf" srcId="{86E0620D-DD8C-439E-B03F-3F3E7A273C20}" destId="{F8C88A3D-BA90-404C-AD10-46F6CECD0D96}" srcOrd="0" destOrd="0" presId="urn:microsoft.com/office/officeart/2016/7/layout/RepeatingBendingProcessNew"/>
    <dgm:cxn modelId="{62972630-881A-4DB1-9321-4F5E53B11729}" type="presOf" srcId="{786BCAD8-4D06-45C5-A190-6BCE807C6CC6}" destId="{0FFF421C-62E9-4FEA-8B13-CE7622F7B46C}" srcOrd="0" destOrd="0" presId="urn:microsoft.com/office/officeart/2016/7/layout/RepeatingBendingProcessNew"/>
    <dgm:cxn modelId="{57F4AE32-645A-445E-B4FA-5AA11B16A509}" type="presOf" srcId="{49CA3E08-783E-4924-8D96-DE439D7EC4A8}" destId="{6D21735F-F955-43F6-8084-E2C65BF44973}" srcOrd="0" destOrd="0" presId="urn:microsoft.com/office/officeart/2016/7/layout/RepeatingBendingProcessNew"/>
    <dgm:cxn modelId="{61172F36-144A-4C85-8DE3-1107DD5EDD3D}" type="presOf" srcId="{7646279A-797C-465C-BD37-A53D2B7CC7BD}" destId="{9DBB69EA-6519-48F7-A111-73B37BF85EED}" srcOrd="0" destOrd="0" presId="urn:microsoft.com/office/officeart/2016/7/layout/RepeatingBendingProcessNew"/>
    <dgm:cxn modelId="{2E50AD36-017C-44B5-8022-03EFBE1EC518}" srcId="{C95AEB5D-21BE-4693-BCE3-45EA56FF2393}" destId="{C0F06067-84B8-4379-99E8-B6CC0ACF6CFA}" srcOrd="6" destOrd="0" parTransId="{959724F5-EB45-45A0-8048-7683FDF73FEB}" sibTransId="{C9EA7762-3878-45CA-9828-84C4E4EEB347}"/>
    <dgm:cxn modelId="{CEFE1739-22B6-4F5C-873F-F55FFDE12545}" type="presOf" srcId="{FB99AE5B-155C-43FB-AE0A-306F3AE476A3}" destId="{1AA3A431-9E9E-4800-AC10-BBCF6119B76A}" srcOrd="0" destOrd="0" presId="urn:microsoft.com/office/officeart/2016/7/layout/RepeatingBendingProcessNew"/>
    <dgm:cxn modelId="{A05EED3C-5E38-46A7-8B1D-D9B354F1BC13}" type="presOf" srcId="{683808F3-3074-490F-855B-A76B8DFAA162}" destId="{DE5820BD-82CF-4F3A-8CFC-E7418DFDE7B7}" srcOrd="0" destOrd="0" presId="urn:microsoft.com/office/officeart/2016/7/layout/RepeatingBendingProcessNew"/>
    <dgm:cxn modelId="{1D8C415C-B69E-4D35-82FD-3185963E9F47}" type="presOf" srcId="{754230BC-1C9D-4A8A-B009-E310E332426A}" destId="{779B4DAC-61C0-4AD4-8F81-5341599AD399}" srcOrd="1" destOrd="0" presId="urn:microsoft.com/office/officeart/2016/7/layout/RepeatingBendingProcessNew"/>
    <dgm:cxn modelId="{8CC9FD5D-3F6D-4B4B-A06B-4AA1CD519F9C}" type="presOf" srcId="{C8C6EC56-0412-4A2C-ADFC-E420D637204F}" destId="{B5F00745-C5CA-4FBF-BC80-19FBE3E0753B}" srcOrd="0" destOrd="0" presId="urn:microsoft.com/office/officeart/2016/7/layout/RepeatingBendingProcessNew"/>
    <dgm:cxn modelId="{68924C5F-334F-4F4D-B9BF-0B06FA6005F3}" type="presOf" srcId="{BB6A9C41-23E7-4154-A3EE-68DA26DCE798}" destId="{5714F6AD-5296-4ED0-B758-8342FEE6F3E1}" srcOrd="0" destOrd="0" presId="urn:microsoft.com/office/officeart/2016/7/layout/RepeatingBendingProcessNew"/>
    <dgm:cxn modelId="{093E2848-3F75-4E82-8E28-B297F90E7FE2}" type="presOf" srcId="{A660D8D6-82B5-4593-8987-0016166B359D}" destId="{AA5A1BA5-C04B-44E9-AC6E-1153E72D12C8}" srcOrd="0" destOrd="0" presId="urn:microsoft.com/office/officeart/2016/7/layout/RepeatingBendingProcessNew"/>
    <dgm:cxn modelId="{80CB3D69-0C0B-4297-8AE8-1A161D5E82A4}" type="presOf" srcId="{EDE4E528-3590-4ED0-9729-C11425747963}" destId="{1653A70E-4A8F-403E-8515-83B4F7033852}" srcOrd="1" destOrd="0" presId="urn:microsoft.com/office/officeart/2016/7/layout/RepeatingBendingProcessNew"/>
    <dgm:cxn modelId="{5E92A269-8D5C-4FA4-8AD6-ECDFFC1249BF}" type="presOf" srcId="{89E37A8D-26D5-45E0-84B4-3EA23FCF019C}" destId="{EEF32A70-04AA-4DD9-8F08-0147BFF9358F}" srcOrd="0" destOrd="0" presId="urn:microsoft.com/office/officeart/2016/7/layout/RepeatingBendingProcessNew"/>
    <dgm:cxn modelId="{FA00706B-9BA0-48B2-941A-0C528DA007CE}" type="presOf" srcId="{F99C5240-EE08-445F-A602-898BFC258AC8}" destId="{93A94BED-D410-4EC0-9742-EC712A39F9E0}" srcOrd="0" destOrd="0" presId="urn:microsoft.com/office/officeart/2016/7/layout/RepeatingBendingProcessNew"/>
    <dgm:cxn modelId="{8B59204C-ADE7-427C-B0E9-F5B4EDFF4879}" type="presOf" srcId="{C95AEB5D-21BE-4693-BCE3-45EA56FF2393}" destId="{B7BFF853-FF57-43D0-ADC8-1D4CC6A57103}" srcOrd="0" destOrd="0" presId="urn:microsoft.com/office/officeart/2016/7/layout/RepeatingBendingProcessNew"/>
    <dgm:cxn modelId="{A7A98550-2823-49F0-B82B-56C3CA8EC7A9}" srcId="{C95AEB5D-21BE-4693-BCE3-45EA56FF2393}" destId="{786BCAD8-4D06-45C5-A190-6BCE807C6CC6}" srcOrd="3" destOrd="0" parTransId="{34C20F97-AB5F-4642-A444-DFA24C465D31}" sibTransId="{A245151A-940C-4A31-83C3-3D4AA612354D}"/>
    <dgm:cxn modelId="{C82F9050-2516-4335-8996-601DDE3192E7}" srcId="{C95AEB5D-21BE-4693-BCE3-45EA56FF2393}" destId="{683808F3-3074-490F-855B-A76B8DFAA162}" srcOrd="4" destOrd="0" parTransId="{37FD0955-7C84-468F-971C-73526A1CC2E6}" sibTransId="{7FD3A47F-3A43-4165-B0E1-AA34BA9B101C}"/>
    <dgm:cxn modelId="{00395278-16E2-4F1A-A673-5DBF529F651E}" type="presOf" srcId="{F0B672E9-1A32-484E-8BD9-CEF66D540315}" destId="{26801FE7-52FA-438D-8B04-A1FF11A94673}" srcOrd="0" destOrd="0" presId="urn:microsoft.com/office/officeart/2016/7/layout/RepeatingBendingProcessNew"/>
    <dgm:cxn modelId="{F195C479-04A3-4346-8916-6CCEE347405D}" srcId="{C95AEB5D-21BE-4693-BCE3-45EA56FF2393}" destId="{847D0BF6-4CD8-4033-BC6D-0DF5A20E1397}" srcOrd="11" destOrd="0" parTransId="{07B82C97-E1F1-44D7-8314-3A3CA29B51F5}" sibTransId="{EDE4E528-3590-4ED0-9729-C11425747963}"/>
    <dgm:cxn modelId="{16F77D84-3B0F-46DC-850B-9F986894209F}" type="presOf" srcId="{206DCAB9-9B6D-4C8C-863F-B36DA915CC69}" destId="{23812B7E-278F-4FE7-9609-05A06C5AF101}" srcOrd="0" destOrd="0" presId="urn:microsoft.com/office/officeart/2016/7/layout/RepeatingBendingProcessNew"/>
    <dgm:cxn modelId="{7B0BEF87-FC30-40C8-85EF-3C14478D5606}" type="presOf" srcId="{847D0BF6-4CD8-4033-BC6D-0DF5A20E1397}" destId="{BC061C01-2515-4A80-87F0-7D2545EC4852}" srcOrd="0" destOrd="0" presId="urn:microsoft.com/office/officeart/2016/7/layout/RepeatingBendingProcessNew"/>
    <dgm:cxn modelId="{0E70B493-CC5B-440F-8355-EA5C4C71AB51}" type="presOf" srcId="{89E37A8D-26D5-45E0-84B4-3EA23FCF019C}" destId="{699D5F0A-E720-4160-9A9F-7EE64F7306DD}" srcOrd="1" destOrd="0" presId="urn:microsoft.com/office/officeart/2016/7/layout/RepeatingBendingProcessNew"/>
    <dgm:cxn modelId="{0C4EF993-A447-4BA3-B69A-DAB789A0881A}" srcId="{C95AEB5D-21BE-4693-BCE3-45EA56FF2393}" destId="{150C4A7D-F0BD-4F96-80F3-F62B9A14F73F}" srcOrd="7" destOrd="0" parTransId="{C387EDA9-8983-41B4-A0E6-5525B4665763}" sibTransId="{707AA499-20AB-4110-8111-8A1E7AEC56D1}"/>
    <dgm:cxn modelId="{78C46B9B-F51B-44EB-979A-9BA5CB27F700}" type="presOf" srcId="{754230BC-1C9D-4A8A-B009-E310E332426A}" destId="{0CC177F3-08E5-4A23-AE60-91993D84211B}" srcOrd="0" destOrd="0" presId="urn:microsoft.com/office/officeart/2016/7/layout/RepeatingBendingProcessNew"/>
    <dgm:cxn modelId="{B25A51A0-091E-49A2-8C29-2EB35F447F99}" type="presOf" srcId="{B0E3070C-0057-43BD-BC8E-745110FDF837}" destId="{433B0BB7-77DA-42D5-AD6E-42DDFB89E6D8}" srcOrd="0" destOrd="0" presId="urn:microsoft.com/office/officeart/2016/7/layout/RepeatingBendingProcessNew"/>
    <dgm:cxn modelId="{F835EBA3-F098-4E3C-807F-B84E4D88D93B}" type="presOf" srcId="{A245151A-940C-4A31-83C3-3D4AA612354D}" destId="{7D731F2B-6826-4C7C-8390-D463C0405B24}" srcOrd="0" destOrd="0" presId="urn:microsoft.com/office/officeart/2016/7/layout/RepeatingBendingProcessNew"/>
    <dgm:cxn modelId="{452441A4-8FD7-48E3-A506-CFE780E5841F}" type="presOf" srcId="{707AA499-20AB-4110-8111-8A1E7AEC56D1}" destId="{A672804B-D9C5-4691-B8D3-37C4B5689121}" srcOrd="1" destOrd="0" presId="urn:microsoft.com/office/officeart/2016/7/layout/RepeatingBendingProcessNew"/>
    <dgm:cxn modelId="{BE3E43A6-DF29-4EAD-B387-7ED21A4DC470}" type="presOf" srcId="{7FD3A47F-3A43-4165-B0E1-AA34BA9B101C}" destId="{A1581810-21C6-4D9E-95BC-66AAC05428BA}" srcOrd="1" destOrd="0" presId="urn:microsoft.com/office/officeart/2016/7/layout/RepeatingBendingProcessNew"/>
    <dgm:cxn modelId="{C97DB5A6-3417-4A91-BE7B-4DCA499387D7}" type="presOf" srcId="{707AA499-20AB-4110-8111-8A1E7AEC56D1}" destId="{76B57F29-77A2-4C35-8428-A3F9D9DB4148}" srcOrd="0" destOrd="0" presId="urn:microsoft.com/office/officeart/2016/7/layout/RepeatingBendingProcessNew"/>
    <dgm:cxn modelId="{3B32A7A8-E3A5-4D09-A39E-6796D76FFDBB}" srcId="{C95AEB5D-21BE-4693-BCE3-45EA56FF2393}" destId="{95A0E46D-FE51-4297-8FA5-332CDF0CA81C}" srcOrd="1" destOrd="0" parTransId="{01730EF8-C739-4357-85D9-972D78E2F439}" sibTransId="{86E0620D-DD8C-439E-B03F-3F3E7A273C20}"/>
    <dgm:cxn modelId="{2689C5A8-36AD-4E37-A85E-154B2CA8EAAA}" type="presOf" srcId="{9B004487-69EE-4F6D-82A6-C61BBF30DE9E}" destId="{01EB8DE6-1C0E-4C63-B498-0AC41B527298}" srcOrd="1" destOrd="0" presId="urn:microsoft.com/office/officeart/2016/7/layout/RepeatingBendingProcessNew"/>
    <dgm:cxn modelId="{6F050AAB-2E05-4FE3-990F-F90F5A393A96}" srcId="{C95AEB5D-21BE-4693-BCE3-45EA56FF2393}" destId="{C8C6EC56-0412-4A2C-ADFC-E420D637204F}" srcOrd="0" destOrd="0" parTransId="{175AD19B-5D79-4838-B57B-B280FE84191A}" sibTransId="{7646279A-797C-465C-BD37-A53D2B7CC7BD}"/>
    <dgm:cxn modelId="{9E0E3BAE-32ED-4741-978C-88C41329D3D3}" type="presOf" srcId="{C8DCC802-61DE-475B-94AC-B71622A04896}" destId="{3F18CD1C-238A-4B0D-A82B-185208F20EDB}" srcOrd="1" destOrd="0" presId="urn:microsoft.com/office/officeart/2016/7/layout/RepeatingBendingProcessNew"/>
    <dgm:cxn modelId="{C62CB2AE-593E-4FA9-910F-7F4AE4197FB6}" type="presOf" srcId="{7FD3A47F-3A43-4165-B0E1-AA34BA9B101C}" destId="{8294194D-E929-4B76-A807-26EDAC10320E}" srcOrd="0" destOrd="0" presId="urn:microsoft.com/office/officeart/2016/7/layout/RepeatingBendingProcessNew"/>
    <dgm:cxn modelId="{ED2BB1AF-BA3F-4D9F-91C7-B78A32C62345}" type="presOf" srcId="{B0E3070C-0057-43BD-BC8E-745110FDF837}" destId="{107534D9-6B92-4BF0-BD53-467D02B72573}" srcOrd="1" destOrd="0" presId="urn:microsoft.com/office/officeart/2016/7/layout/RepeatingBendingProcessNew"/>
    <dgm:cxn modelId="{71B7C5B4-FE5E-4FCD-A0D5-ED5C80F9539B}" type="presOf" srcId="{150C4A7D-F0BD-4F96-80F3-F62B9A14F73F}" destId="{F7BB4CB2-0EBF-4C75-B155-F14A4E7FA1B8}" srcOrd="0" destOrd="0" presId="urn:microsoft.com/office/officeart/2016/7/layout/RepeatingBendingProcessNew"/>
    <dgm:cxn modelId="{3FABDCC3-0ABF-48CD-97C4-E2713B66F7A5}" srcId="{C95AEB5D-21BE-4693-BCE3-45EA56FF2393}" destId="{95DA3C73-C0BF-4C3A-83B2-9209A196B887}" srcOrd="12" destOrd="0" parTransId="{130E555A-2A39-4175-A09C-DC0A21EB9FB7}" sibTransId="{B0E3070C-0057-43BD-BC8E-745110FDF837}"/>
    <dgm:cxn modelId="{DDA7D3C5-24CC-45EC-AFCE-3C28CF2592E3}" type="presOf" srcId="{29B7FAA1-69A5-492E-B008-5866E26E2EFB}" destId="{0B2667ED-3D0D-4A35-9DD0-12B3DFCAEE62}" srcOrd="0" destOrd="0" presId="urn:microsoft.com/office/officeart/2016/7/layout/RepeatingBendingProcessNew"/>
    <dgm:cxn modelId="{570400C7-AB30-43A4-A7EE-BC8158F43FB5}" srcId="{C95AEB5D-21BE-4693-BCE3-45EA56FF2393}" destId="{206DCAB9-9B6D-4C8C-863F-B36DA915CC69}" srcOrd="2" destOrd="0" parTransId="{D6FD7246-7C80-4F2A-B1B5-4EE4A0B7037F}" sibTransId="{C8DCC802-61DE-475B-94AC-B71622A04896}"/>
    <dgm:cxn modelId="{C6EC12CA-325D-4FBD-BC68-F235164A3F7E}" srcId="{C95AEB5D-21BE-4693-BCE3-45EA56FF2393}" destId="{F99C5240-EE08-445F-A602-898BFC258AC8}" srcOrd="10" destOrd="0" parTransId="{CE05460A-72B1-4BA9-9B33-E53DB99A80EB}" sibTransId="{9B004487-69EE-4F6D-82A6-C61BBF30DE9E}"/>
    <dgm:cxn modelId="{FD0818CB-D9FC-497E-8CD6-0DF30797AC0E}" type="presOf" srcId="{86E0620D-DD8C-439E-B03F-3F3E7A273C20}" destId="{C44F8A48-B2C8-40F6-97C6-AFB4E799F01A}" srcOrd="1" destOrd="0" presId="urn:microsoft.com/office/officeart/2016/7/layout/RepeatingBendingProcessNew"/>
    <dgm:cxn modelId="{E55CF9CE-25C5-4791-AFE8-D2F2C6296123}" type="presOf" srcId="{7646279A-797C-465C-BD37-A53D2B7CC7BD}" destId="{022E8EB0-8CE0-4CE4-8B50-B20B830434F2}" srcOrd="1" destOrd="0" presId="urn:microsoft.com/office/officeart/2016/7/layout/RepeatingBendingProcessNew"/>
    <dgm:cxn modelId="{783D05DB-6E3A-45D5-BB10-D835D3879362}" type="presOf" srcId="{95A0E46D-FE51-4297-8FA5-332CDF0CA81C}" destId="{7F9D1DA3-B1C8-4B60-98F7-791424FBE68D}" srcOrd="0" destOrd="0" presId="urn:microsoft.com/office/officeart/2016/7/layout/RepeatingBendingProcessNew"/>
    <dgm:cxn modelId="{BE77B2E0-8EEB-404F-A0AB-45AC7243C5A3}" type="presOf" srcId="{C9EA7762-3878-45CA-9828-84C4E4EEB347}" destId="{63F79308-5B78-4797-BDB8-7B129552659E}" srcOrd="1" destOrd="0" presId="urn:microsoft.com/office/officeart/2016/7/layout/RepeatingBendingProcessNew"/>
    <dgm:cxn modelId="{EC222FE2-360B-47C9-9A83-E7C64F8A492C}" type="presOf" srcId="{C0F06067-84B8-4379-99E8-B6CC0ACF6CFA}" destId="{8E88DEE5-FC95-418E-852E-C21DFA398BD5}" srcOrd="0" destOrd="0" presId="urn:microsoft.com/office/officeart/2016/7/layout/RepeatingBendingProcessNew"/>
    <dgm:cxn modelId="{C2FB46E3-4517-4357-B11A-1BFF4D8ACEF1}" srcId="{C95AEB5D-21BE-4693-BCE3-45EA56FF2393}" destId="{BB6A9C41-23E7-4154-A3EE-68DA26DCE798}" srcOrd="13" destOrd="0" parTransId="{B7A83790-C9A8-4C57-918A-81EA183777F6}" sibTransId="{29B7FAA1-69A5-492E-B008-5866E26E2EFB}"/>
    <dgm:cxn modelId="{4AF5E1E9-F7D1-4049-A8AE-5A6ED52DC582}" srcId="{C95AEB5D-21BE-4693-BCE3-45EA56FF2393}" destId="{FB99AE5B-155C-43FB-AE0A-306F3AE476A3}" srcOrd="5" destOrd="0" parTransId="{798585FD-175E-4A9E-BCCD-CE27B23AAEC3}" sibTransId="{A660D8D6-82B5-4593-8987-0016166B359D}"/>
    <dgm:cxn modelId="{A020FCEF-2221-4C9A-B1BB-2E35B9C3EAD9}" type="presOf" srcId="{29B7FAA1-69A5-492E-B008-5866E26E2EFB}" destId="{C6B00BCA-8BAF-4525-B8BE-941DB6C96530}" srcOrd="1" destOrd="0" presId="urn:microsoft.com/office/officeart/2016/7/layout/RepeatingBendingProcessNew"/>
    <dgm:cxn modelId="{791D7BF0-8068-4C56-8068-654DC5C071C3}" type="presOf" srcId="{9B004487-69EE-4F6D-82A6-C61BBF30DE9E}" destId="{673D4C3D-8A82-4886-B75D-5986AC37608C}" srcOrd="0" destOrd="0" presId="urn:microsoft.com/office/officeart/2016/7/layout/RepeatingBendingProcessNew"/>
    <dgm:cxn modelId="{5E0482F2-FC18-48FB-8335-267CF258BF7A}" srcId="{C95AEB5D-21BE-4693-BCE3-45EA56FF2393}" destId="{F0B672E9-1A32-484E-8BD9-CEF66D540315}" srcOrd="14" destOrd="0" parTransId="{CCA703D8-9D00-4E6E-B097-4ACD0265C57E}" sibTransId="{920EEF65-AFC3-442B-98CF-9E2E29180BD3}"/>
    <dgm:cxn modelId="{A4F4ACF5-BF95-4E84-AE72-1887E7F8B8F8}" type="presOf" srcId="{95DA3C73-C0BF-4C3A-83B2-9209A196B887}" destId="{5C821CBA-C915-46FB-A7EB-B87825D5D30C}" srcOrd="0" destOrd="0" presId="urn:microsoft.com/office/officeart/2016/7/layout/RepeatingBendingProcessNew"/>
    <dgm:cxn modelId="{4CD17109-3218-41D4-8431-13DF3AE81C86}" type="presParOf" srcId="{B7BFF853-FF57-43D0-ADC8-1D4CC6A57103}" destId="{B5F00745-C5CA-4FBF-BC80-19FBE3E0753B}" srcOrd="0" destOrd="0" presId="urn:microsoft.com/office/officeart/2016/7/layout/RepeatingBendingProcessNew"/>
    <dgm:cxn modelId="{27010E81-5A0E-41C3-B44F-5F675A29AA9B}" type="presParOf" srcId="{B7BFF853-FF57-43D0-ADC8-1D4CC6A57103}" destId="{9DBB69EA-6519-48F7-A111-73B37BF85EED}" srcOrd="1" destOrd="0" presId="urn:microsoft.com/office/officeart/2016/7/layout/RepeatingBendingProcessNew"/>
    <dgm:cxn modelId="{C4CC52CF-8F6D-4AC3-A969-1CB23A807E78}" type="presParOf" srcId="{9DBB69EA-6519-48F7-A111-73B37BF85EED}" destId="{022E8EB0-8CE0-4CE4-8B50-B20B830434F2}" srcOrd="0" destOrd="0" presId="urn:microsoft.com/office/officeart/2016/7/layout/RepeatingBendingProcessNew"/>
    <dgm:cxn modelId="{0F1B4B81-8F89-468A-83B8-3B4EEEF9C717}" type="presParOf" srcId="{B7BFF853-FF57-43D0-ADC8-1D4CC6A57103}" destId="{7F9D1DA3-B1C8-4B60-98F7-791424FBE68D}" srcOrd="2" destOrd="0" presId="urn:microsoft.com/office/officeart/2016/7/layout/RepeatingBendingProcessNew"/>
    <dgm:cxn modelId="{A5076180-EB56-4B15-96A8-3FFDF62B739B}" type="presParOf" srcId="{B7BFF853-FF57-43D0-ADC8-1D4CC6A57103}" destId="{F8C88A3D-BA90-404C-AD10-46F6CECD0D96}" srcOrd="3" destOrd="0" presId="urn:microsoft.com/office/officeart/2016/7/layout/RepeatingBendingProcessNew"/>
    <dgm:cxn modelId="{88105F7C-9F87-4D2C-BCAE-567DCA185AC2}" type="presParOf" srcId="{F8C88A3D-BA90-404C-AD10-46F6CECD0D96}" destId="{C44F8A48-B2C8-40F6-97C6-AFB4E799F01A}" srcOrd="0" destOrd="0" presId="urn:microsoft.com/office/officeart/2016/7/layout/RepeatingBendingProcessNew"/>
    <dgm:cxn modelId="{1E8F19F0-8B12-409E-A7DF-819EE96B3FAF}" type="presParOf" srcId="{B7BFF853-FF57-43D0-ADC8-1D4CC6A57103}" destId="{23812B7E-278F-4FE7-9609-05A06C5AF101}" srcOrd="4" destOrd="0" presId="urn:microsoft.com/office/officeart/2016/7/layout/RepeatingBendingProcessNew"/>
    <dgm:cxn modelId="{418DB06F-08FB-4CDF-ACEC-AEE01CAF2E6A}" type="presParOf" srcId="{B7BFF853-FF57-43D0-ADC8-1D4CC6A57103}" destId="{595794CD-1FA2-42B2-A207-8CD1EE8D649D}" srcOrd="5" destOrd="0" presId="urn:microsoft.com/office/officeart/2016/7/layout/RepeatingBendingProcessNew"/>
    <dgm:cxn modelId="{4721A6BF-6CCB-4CD0-ADE8-E12883D3F2B4}" type="presParOf" srcId="{595794CD-1FA2-42B2-A207-8CD1EE8D649D}" destId="{3F18CD1C-238A-4B0D-A82B-185208F20EDB}" srcOrd="0" destOrd="0" presId="urn:microsoft.com/office/officeart/2016/7/layout/RepeatingBendingProcessNew"/>
    <dgm:cxn modelId="{D45A2F48-8160-48FE-B837-18C235BD20B2}" type="presParOf" srcId="{B7BFF853-FF57-43D0-ADC8-1D4CC6A57103}" destId="{0FFF421C-62E9-4FEA-8B13-CE7622F7B46C}" srcOrd="6" destOrd="0" presId="urn:microsoft.com/office/officeart/2016/7/layout/RepeatingBendingProcessNew"/>
    <dgm:cxn modelId="{A8D1ECB0-3D74-4E8A-BA99-50391FA43AB9}" type="presParOf" srcId="{B7BFF853-FF57-43D0-ADC8-1D4CC6A57103}" destId="{7D731F2B-6826-4C7C-8390-D463C0405B24}" srcOrd="7" destOrd="0" presId="urn:microsoft.com/office/officeart/2016/7/layout/RepeatingBendingProcessNew"/>
    <dgm:cxn modelId="{544F96A7-DB0B-411F-917E-20940E9E4C05}" type="presParOf" srcId="{7D731F2B-6826-4C7C-8390-D463C0405B24}" destId="{A20AC791-8883-4846-898A-9B1D0F3726BD}" srcOrd="0" destOrd="0" presId="urn:microsoft.com/office/officeart/2016/7/layout/RepeatingBendingProcessNew"/>
    <dgm:cxn modelId="{ECF7A258-5E76-44FB-9125-A133962D155B}" type="presParOf" srcId="{B7BFF853-FF57-43D0-ADC8-1D4CC6A57103}" destId="{DE5820BD-82CF-4F3A-8CFC-E7418DFDE7B7}" srcOrd="8" destOrd="0" presId="urn:microsoft.com/office/officeart/2016/7/layout/RepeatingBendingProcessNew"/>
    <dgm:cxn modelId="{AB88464B-B203-4D36-9E61-0F343A4F5552}" type="presParOf" srcId="{B7BFF853-FF57-43D0-ADC8-1D4CC6A57103}" destId="{8294194D-E929-4B76-A807-26EDAC10320E}" srcOrd="9" destOrd="0" presId="urn:microsoft.com/office/officeart/2016/7/layout/RepeatingBendingProcessNew"/>
    <dgm:cxn modelId="{73DBAA6A-EC62-4D5F-A2EF-1B6513D115B0}" type="presParOf" srcId="{8294194D-E929-4B76-A807-26EDAC10320E}" destId="{A1581810-21C6-4D9E-95BC-66AAC05428BA}" srcOrd="0" destOrd="0" presId="urn:microsoft.com/office/officeart/2016/7/layout/RepeatingBendingProcessNew"/>
    <dgm:cxn modelId="{D6B468F7-0008-448C-B635-4FD9A6BCAEC3}" type="presParOf" srcId="{B7BFF853-FF57-43D0-ADC8-1D4CC6A57103}" destId="{1AA3A431-9E9E-4800-AC10-BBCF6119B76A}" srcOrd="10" destOrd="0" presId="urn:microsoft.com/office/officeart/2016/7/layout/RepeatingBendingProcessNew"/>
    <dgm:cxn modelId="{31518DE1-7FE0-4F3F-B9D3-22FE1D239909}" type="presParOf" srcId="{B7BFF853-FF57-43D0-ADC8-1D4CC6A57103}" destId="{AA5A1BA5-C04B-44E9-AC6E-1153E72D12C8}" srcOrd="11" destOrd="0" presId="urn:microsoft.com/office/officeart/2016/7/layout/RepeatingBendingProcessNew"/>
    <dgm:cxn modelId="{0E187916-EA28-4579-A16B-4C3580ED3A47}" type="presParOf" srcId="{AA5A1BA5-C04B-44E9-AC6E-1153E72D12C8}" destId="{94B44A6C-46E3-414A-83E3-DDED2B831738}" srcOrd="0" destOrd="0" presId="urn:microsoft.com/office/officeart/2016/7/layout/RepeatingBendingProcessNew"/>
    <dgm:cxn modelId="{0686BABF-810D-470A-8F25-F8B9791EFF55}" type="presParOf" srcId="{B7BFF853-FF57-43D0-ADC8-1D4CC6A57103}" destId="{8E88DEE5-FC95-418E-852E-C21DFA398BD5}" srcOrd="12" destOrd="0" presId="urn:microsoft.com/office/officeart/2016/7/layout/RepeatingBendingProcessNew"/>
    <dgm:cxn modelId="{448B8DC8-F703-4847-A0D5-F6A5828D09B0}" type="presParOf" srcId="{B7BFF853-FF57-43D0-ADC8-1D4CC6A57103}" destId="{543D3449-6921-4B1A-89BE-27B0A828DE9E}" srcOrd="13" destOrd="0" presId="urn:microsoft.com/office/officeart/2016/7/layout/RepeatingBendingProcessNew"/>
    <dgm:cxn modelId="{5DA70FD7-309D-4D42-B56F-4150ADB56323}" type="presParOf" srcId="{543D3449-6921-4B1A-89BE-27B0A828DE9E}" destId="{63F79308-5B78-4797-BDB8-7B129552659E}" srcOrd="0" destOrd="0" presId="urn:microsoft.com/office/officeart/2016/7/layout/RepeatingBendingProcessNew"/>
    <dgm:cxn modelId="{8253A35C-3A2B-46C5-865C-E23F0280E67A}" type="presParOf" srcId="{B7BFF853-FF57-43D0-ADC8-1D4CC6A57103}" destId="{F7BB4CB2-0EBF-4C75-B155-F14A4E7FA1B8}" srcOrd="14" destOrd="0" presId="urn:microsoft.com/office/officeart/2016/7/layout/RepeatingBendingProcessNew"/>
    <dgm:cxn modelId="{5B1FB7BF-AF98-4FBA-8244-54C395E892D7}" type="presParOf" srcId="{B7BFF853-FF57-43D0-ADC8-1D4CC6A57103}" destId="{76B57F29-77A2-4C35-8428-A3F9D9DB4148}" srcOrd="15" destOrd="0" presId="urn:microsoft.com/office/officeart/2016/7/layout/RepeatingBendingProcessNew"/>
    <dgm:cxn modelId="{252D24A0-B2ED-4946-9FA0-EA5929ADA7BE}" type="presParOf" srcId="{76B57F29-77A2-4C35-8428-A3F9D9DB4148}" destId="{A672804B-D9C5-4691-B8D3-37C4B5689121}" srcOrd="0" destOrd="0" presId="urn:microsoft.com/office/officeart/2016/7/layout/RepeatingBendingProcessNew"/>
    <dgm:cxn modelId="{BA3ACEC4-E5E7-4C1A-8FEE-75861B6319B3}" type="presParOf" srcId="{B7BFF853-FF57-43D0-ADC8-1D4CC6A57103}" destId="{D8A8B375-F0E2-46F2-AAFC-4F3F6D696390}" srcOrd="16" destOrd="0" presId="urn:microsoft.com/office/officeart/2016/7/layout/RepeatingBendingProcessNew"/>
    <dgm:cxn modelId="{D766BDCC-F23E-4F6D-96F5-9EAF81D2E686}" type="presParOf" srcId="{B7BFF853-FF57-43D0-ADC8-1D4CC6A57103}" destId="{0CC177F3-08E5-4A23-AE60-91993D84211B}" srcOrd="17" destOrd="0" presId="urn:microsoft.com/office/officeart/2016/7/layout/RepeatingBendingProcessNew"/>
    <dgm:cxn modelId="{AC58A868-1F52-496A-A5F4-D0BD9358F6EA}" type="presParOf" srcId="{0CC177F3-08E5-4A23-AE60-91993D84211B}" destId="{779B4DAC-61C0-4AD4-8F81-5341599AD399}" srcOrd="0" destOrd="0" presId="urn:microsoft.com/office/officeart/2016/7/layout/RepeatingBendingProcessNew"/>
    <dgm:cxn modelId="{AE03F298-1214-4523-9452-9D1325ACD6EF}" type="presParOf" srcId="{B7BFF853-FF57-43D0-ADC8-1D4CC6A57103}" destId="{6D21735F-F955-43F6-8084-E2C65BF44973}" srcOrd="18" destOrd="0" presId="urn:microsoft.com/office/officeart/2016/7/layout/RepeatingBendingProcessNew"/>
    <dgm:cxn modelId="{B6C16565-36B5-4586-AEF7-E7760FE003F0}" type="presParOf" srcId="{B7BFF853-FF57-43D0-ADC8-1D4CC6A57103}" destId="{EEF32A70-04AA-4DD9-8F08-0147BFF9358F}" srcOrd="19" destOrd="0" presId="urn:microsoft.com/office/officeart/2016/7/layout/RepeatingBendingProcessNew"/>
    <dgm:cxn modelId="{6890CB0E-EF46-4026-8FEE-83526DCFD4BB}" type="presParOf" srcId="{EEF32A70-04AA-4DD9-8F08-0147BFF9358F}" destId="{699D5F0A-E720-4160-9A9F-7EE64F7306DD}" srcOrd="0" destOrd="0" presId="urn:microsoft.com/office/officeart/2016/7/layout/RepeatingBendingProcessNew"/>
    <dgm:cxn modelId="{E3541446-F0FE-4AC9-BE4C-A83DF2E3F6F5}" type="presParOf" srcId="{B7BFF853-FF57-43D0-ADC8-1D4CC6A57103}" destId="{93A94BED-D410-4EC0-9742-EC712A39F9E0}" srcOrd="20" destOrd="0" presId="urn:microsoft.com/office/officeart/2016/7/layout/RepeatingBendingProcessNew"/>
    <dgm:cxn modelId="{CBF0DA1B-318E-4D7F-BBC7-82A9445FD272}" type="presParOf" srcId="{B7BFF853-FF57-43D0-ADC8-1D4CC6A57103}" destId="{673D4C3D-8A82-4886-B75D-5986AC37608C}" srcOrd="21" destOrd="0" presId="urn:microsoft.com/office/officeart/2016/7/layout/RepeatingBendingProcessNew"/>
    <dgm:cxn modelId="{A5BD6B9B-6690-4D42-86FB-0012F207E9EE}" type="presParOf" srcId="{673D4C3D-8A82-4886-B75D-5986AC37608C}" destId="{01EB8DE6-1C0E-4C63-B498-0AC41B527298}" srcOrd="0" destOrd="0" presId="urn:microsoft.com/office/officeart/2016/7/layout/RepeatingBendingProcessNew"/>
    <dgm:cxn modelId="{A4B97788-AE93-4328-AF67-05AC4FA995E1}" type="presParOf" srcId="{B7BFF853-FF57-43D0-ADC8-1D4CC6A57103}" destId="{BC061C01-2515-4A80-87F0-7D2545EC4852}" srcOrd="22" destOrd="0" presId="urn:microsoft.com/office/officeart/2016/7/layout/RepeatingBendingProcessNew"/>
    <dgm:cxn modelId="{A8F801DA-7F25-457F-AC06-0FEFA4C1E6B6}" type="presParOf" srcId="{B7BFF853-FF57-43D0-ADC8-1D4CC6A57103}" destId="{3BB0D098-5B54-4F27-BCD5-F7265EFC8790}" srcOrd="23" destOrd="0" presId="urn:microsoft.com/office/officeart/2016/7/layout/RepeatingBendingProcessNew"/>
    <dgm:cxn modelId="{E742B1A3-FA87-4EE2-BDBB-3D7FF183E8CC}" type="presParOf" srcId="{3BB0D098-5B54-4F27-BCD5-F7265EFC8790}" destId="{1653A70E-4A8F-403E-8515-83B4F7033852}" srcOrd="0" destOrd="0" presId="urn:microsoft.com/office/officeart/2016/7/layout/RepeatingBendingProcessNew"/>
    <dgm:cxn modelId="{62A04FA9-0568-4691-A2C8-A220F86D9AC3}" type="presParOf" srcId="{B7BFF853-FF57-43D0-ADC8-1D4CC6A57103}" destId="{5C821CBA-C915-46FB-A7EB-B87825D5D30C}" srcOrd="24" destOrd="0" presId="urn:microsoft.com/office/officeart/2016/7/layout/RepeatingBendingProcessNew"/>
    <dgm:cxn modelId="{5E95CD3E-9E2B-4229-831C-2424AA067602}" type="presParOf" srcId="{B7BFF853-FF57-43D0-ADC8-1D4CC6A57103}" destId="{433B0BB7-77DA-42D5-AD6E-42DDFB89E6D8}" srcOrd="25" destOrd="0" presId="urn:microsoft.com/office/officeart/2016/7/layout/RepeatingBendingProcessNew"/>
    <dgm:cxn modelId="{92EBF20C-4D57-4BDA-AAE5-D61E9625C862}" type="presParOf" srcId="{433B0BB7-77DA-42D5-AD6E-42DDFB89E6D8}" destId="{107534D9-6B92-4BF0-BD53-467D02B72573}" srcOrd="0" destOrd="0" presId="urn:microsoft.com/office/officeart/2016/7/layout/RepeatingBendingProcessNew"/>
    <dgm:cxn modelId="{345F0261-E443-4ACA-8ABC-5D02381D5AFE}" type="presParOf" srcId="{B7BFF853-FF57-43D0-ADC8-1D4CC6A57103}" destId="{5714F6AD-5296-4ED0-B758-8342FEE6F3E1}" srcOrd="26" destOrd="0" presId="urn:microsoft.com/office/officeart/2016/7/layout/RepeatingBendingProcessNew"/>
    <dgm:cxn modelId="{F1AAF6CA-1C5E-4FFA-84B2-10E7C314FA48}" type="presParOf" srcId="{B7BFF853-FF57-43D0-ADC8-1D4CC6A57103}" destId="{0B2667ED-3D0D-4A35-9DD0-12B3DFCAEE62}" srcOrd="27" destOrd="0" presId="urn:microsoft.com/office/officeart/2016/7/layout/RepeatingBendingProcessNew"/>
    <dgm:cxn modelId="{C2F1EA5F-9729-4987-8751-1C314D2CE3BE}" type="presParOf" srcId="{0B2667ED-3D0D-4A35-9DD0-12B3DFCAEE62}" destId="{C6B00BCA-8BAF-4525-B8BE-941DB6C96530}" srcOrd="0" destOrd="0" presId="urn:microsoft.com/office/officeart/2016/7/layout/RepeatingBendingProcessNew"/>
    <dgm:cxn modelId="{421D2A59-6E03-4C45-BF00-BACD75FA569A}" type="presParOf" srcId="{B7BFF853-FF57-43D0-ADC8-1D4CC6A57103}" destId="{26801FE7-52FA-438D-8B04-A1FF11A94673}" srcOrd="28"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BB16D4-4F44-D847-A6E9-017817F3A73F}" type="doc">
      <dgm:prSet loTypeId="urn:microsoft.com/office/officeart/2008/layout/VerticalCurvedList" loCatId="" qsTypeId="urn:microsoft.com/office/officeart/2005/8/quickstyle/simple1" qsCatId="simple" csTypeId="urn:microsoft.com/office/officeart/2005/8/colors/accent1_1" csCatId="accent1" phldr="1"/>
      <dgm:spPr/>
      <dgm:t>
        <a:bodyPr/>
        <a:lstStyle/>
        <a:p>
          <a:endParaRPr lang="zh-CN" altLang="en-US"/>
        </a:p>
      </dgm:t>
    </dgm:pt>
    <dgm:pt modelId="{C1D1399F-3882-0D4D-B3BF-E538795EC608}">
      <dgm:prSet phldrT="[文本]"/>
      <dgm:spPr/>
      <dgm:t>
        <a:bodyPr/>
        <a:lstStyle/>
        <a:p>
          <a:r>
            <a:rPr kumimoji="1" lang="en-US" altLang="zh-CN"/>
            <a:t>The Toyota-Daihatsu Motor Cooperation</a:t>
          </a:r>
          <a:endParaRPr lang="zh-CN" altLang="en-US"/>
        </a:p>
      </dgm:t>
    </dgm:pt>
    <dgm:pt modelId="{DB9399D2-664E-BA4F-B441-5D9186D07972}" type="parTrans" cxnId="{11245B27-DC6B-C948-8236-02FDCD2B56A6}">
      <dgm:prSet/>
      <dgm:spPr/>
      <dgm:t>
        <a:bodyPr/>
        <a:lstStyle/>
        <a:p>
          <a:endParaRPr lang="zh-CN" altLang="en-US"/>
        </a:p>
      </dgm:t>
    </dgm:pt>
    <dgm:pt modelId="{E23E7B87-0312-8E44-98EA-EFEED9936DD4}" type="sibTrans" cxnId="{11245B27-DC6B-C948-8236-02FDCD2B56A6}">
      <dgm:prSet/>
      <dgm:spPr/>
      <dgm:t>
        <a:bodyPr/>
        <a:lstStyle/>
        <a:p>
          <a:endParaRPr lang="zh-CN" altLang="en-US"/>
        </a:p>
      </dgm:t>
    </dgm:pt>
    <dgm:pt modelId="{D73C439D-CE25-4B44-95F9-D721B19CE049}">
      <dgm:prSet phldrT="[文本]"/>
      <dgm:spPr/>
      <dgm:t>
        <a:bodyPr/>
        <a:lstStyle/>
        <a:p>
          <a:r>
            <a:rPr kumimoji="1" lang="en-US" altLang="zh-CN"/>
            <a:t>The </a:t>
          </a:r>
          <a:r>
            <a:rPr kumimoji="1" lang="en-US" altLang="zh-CN">
              <a:solidFill>
                <a:srgbClr val="C00000"/>
              </a:solidFill>
            </a:rPr>
            <a:t>scandal</a:t>
          </a:r>
          <a:r>
            <a:rPr kumimoji="1" lang="en-US" altLang="zh-CN"/>
            <a:t> of Daihatsu</a:t>
          </a:r>
          <a:endParaRPr lang="zh-CN" altLang="en-US"/>
        </a:p>
      </dgm:t>
    </dgm:pt>
    <dgm:pt modelId="{CB3031F0-01EA-E340-90F3-965D411E8891}" type="parTrans" cxnId="{31262A82-13A1-5F41-B904-E0F5917EDC7B}">
      <dgm:prSet/>
      <dgm:spPr/>
      <dgm:t>
        <a:bodyPr/>
        <a:lstStyle/>
        <a:p>
          <a:endParaRPr lang="zh-CN" altLang="en-US"/>
        </a:p>
      </dgm:t>
    </dgm:pt>
    <dgm:pt modelId="{923C76BB-E208-7749-B61B-188D48390FE6}" type="sibTrans" cxnId="{31262A82-13A1-5F41-B904-E0F5917EDC7B}">
      <dgm:prSet/>
      <dgm:spPr/>
      <dgm:t>
        <a:bodyPr/>
        <a:lstStyle/>
        <a:p>
          <a:endParaRPr lang="zh-CN" altLang="en-US"/>
        </a:p>
      </dgm:t>
    </dgm:pt>
    <dgm:pt modelId="{14F624DE-B5E6-7448-AECE-0336C759B626}">
      <dgm:prSet phldrT="[文本]"/>
      <dgm:spPr/>
      <dgm:t>
        <a:bodyPr/>
        <a:lstStyle/>
        <a:p>
          <a:r>
            <a:rPr kumimoji="1" lang="en-US" altLang="zh-CN"/>
            <a:t>The </a:t>
          </a:r>
          <a:r>
            <a:rPr kumimoji="1" lang="en-US" altLang="zh-CN">
              <a:solidFill>
                <a:srgbClr val="C00000"/>
              </a:solidFill>
            </a:rPr>
            <a:t>causes</a:t>
          </a:r>
          <a:r>
            <a:rPr kumimoji="1" lang="en-US" altLang="zh-CN"/>
            <a:t> of  the scandal</a:t>
          </a:r>
          <a:endParaRPr lang="zh-CN" altLang="en-US"/>
        </a:p>
      </dgm:t>
    </dgm:pt>
    <dgm:pt modelId="{AF38906A-0742-1548-AF1C-90BC68D062D6}" type="parTrans" cxnId="{D5A1A35A-F96C-B341-BECB-24F12ABF8274}">
      <dgm:prSet/>
      <dgm:spPr/>
      <dgm:t>
        <a:bodyPr/>
        <a:lstStyle/>
        <a:p>
          <a:endParaRPr lang="zh-CN" altLang="en-US"/>
        </a:p>
      </dgm:t>
    </dgm:pt>
    <dgm:pt modelId="{46F4BB8C-05ED-9348-A1EF-E5908BF13B5B}" type="sibTrans" cxnId="{D5A1A35A-F96C-B341-BECB-24F12ABF8274}">
      <dgm:prSet/>
      <dgm:spPr/>
      <dgm:t>
        <a:bodyPr/>
        <a:lstStyle/>
        <a:p>
          <a:endParaRPr lang="zh-CN" altLang="en-US"/>
        </a:p>
      </dgm:t>
    </dgm:pt>
    <dgm:pt modelId="{08CAF315-8C0D-AE4B-A0D2-1849E435FF66}">
      <dgm:prSet/>
      <dgm:spPr/>
      <dgm:t>
        <a:bodyPr/>
        <a:lstStyle/>
        <a:p>
          <a:r>
            <a:rPr kumimoji="1" lang="en-US" altLang="zh-CN"/>
            <a:t>The </a:t>
          </a:r>
          <a:r>
            <a:rPr kumimoji="1" lang="en-US" altLang="zh-CN">
              <a:solidFill>
                <a:srgbClr val="C00000"/>
              </a:solidFill>
            </a:rPr>
            <a:t>impacts</a:t>
          </a:r>
          <a:r>
            <a:rPr kumimoji="1" lang="en-US" altLang="zh-CN"/>
            <a:t> of  the scandal</a:t>
          </a:r>
          <a:endParaRPr lang="zh-CN" altLang="en-US"/>
        </a:p>
      </dgm:t>
    </dgm:pt>
    <dgm:pt modelId="{047A388D-B3E8-CF47-B625-782E94701187}" type="parTrans" cxnId="{2213B49A-DC3E-A14B-AB46-5DD2EF574958}">
      <dgm:prSet/>
      <dgm:spPr/>
      <dgm:t>
        <a:bodyPr/>
        <a:lstStyle/>
        <a:p>
          <a:endParaRPr lang="zh-CN" altLang="en-US"/>
        </a:p>
      </dgm:t>
    </dgm:pt>
    <dgm:pt modelId="{0A0F8AF1-DF11-6245-9304-D5F09A42796A}" type="sibTrans" cxnId="{2213B49A-DC3E-A14B-AB46-5DD2EF574958}">
      <dgm:prSet/>
      <dgm:spPr/>
      <dgm:t>
        <a:bodyPr/>
        <a:lstStyle/>
        <a:p>
          <a:endParaRPr lang="zh-CN" altLang="en-US"/>
        </a:p>
      </dgm:t>
    </dgm:pt>
    <dgm:pt modelId="{3A3CC87A-3091-5A43-A124-DFBF40EDA44D}" type="pres">
      <dgm:prSet presAssocID="{F6BB16D4-4F44-D847-A6E9-017817F3A73F}" presName="Name0" presStyleCnt="0">
        <dgm:presLayoutVars>
          <dgm:chMax val="7"/>
          <dgm:chPref val="7"/>
          <dgm:dir/>
        </dgm:presLayoutVars>
      </dgm:prSet>
      <dgm:spPr/>
    </dgm:pt>
    <dgm:pt modelId="{92071F7F-7D58-AA4E-B194-1C295C9CBF79}" type="pres">
      <dgm:prSet presAssocID="{F6BB16D4-4F44-D847-A6E9-017817F3A73F}" presName="Name1" presStyleCnt="0"/>
      <dgm:spPr/>
    </dgm:pt>
    <dgm:pt modelId="{E48A10B1-8656-8E48-B5B6-E6364F0D29DD}" type="pres">
      <dgm:prSet presAssocID="{F6BB16D4-4F44-D847-A6E9-017817F3A73F}" presName="cycle" presStyleCnt="0"/>
      <dgm:spPr/>
    </dgm:pt>
    <dgm:pt modelId="{1C94A70C-18F5-1D49-926A-81DC208CBF0C}" type="pres">
      <dgm:prSet presAssocID="{F6BB16D4-4F44-D847-A6E9-017817F3A73F}" presName="srcNode" presStyleLbl="node1" presStyleIdx="0" presStyleCnt="4"/>
      <dgm:spPr/>
    </dgm:pt>
    <dgm:pt modelId="{246B8A11-7364-9242-9828-F2B30EA6ED18}" type="pres">
      <dgm:prSet presAssocID="{F6BB16D4-4F44-D847-A6E9-017817F3A73F}" presName="conn" presStyleLbl="parChTrans1D2" presStyleIdx="0" presStyleCnt="1"/>
      <dgm:spPr/>
    </dgm:pt>
    <dgm:pt modelId="{68B15E1A-F331-1E44-A9B8-B81CB9238C75}" type="pres">
      <dgm:prSet presAssocID="{F6BB16D4-4F44-D847-A6E9-017817F3A73F}" presName="extraNode" presStyleLbl="node1" presStyleIdx="0" presStyleCnt="4"/>
      <dgm:spPr/>
    </dgm:pt>
    <dgm:pt modelId="{417B44E2-22FC-3C42-ADEA-230E05D8F2C4}" type="pres">
      <dgm:prSet presAssocID="{F6BB16D4-4F44-D847-A6E9-017817F3A73F}" presName="dstNode" presStyleLbl="node1" presStyleIdx="0" presStyleCnt="4"/>
      <dgm:spPr/>
    </dgm:pt>
    <dgm:pt modelId="{B0D0B1F4-AEA2-3A4C-9B45-D6E02E831765}" type="pres">
      <dgm:prSet presAssocID="{C1D1399F-3882-0D4D-B3BF-E538795EC608}" presName="text_1" presStyleLbl="node1" presStyleIdx="0" presStyleCnt="4">
        <dgm:presLayoutVars>
          <dgm:bulletEnabled val="1"/>
        </dgm:presLayoutVars>
      </dgm:prSet>
      <dgm:spPr/>
    </dgm:pt>
    <dgm:pt modelId="{46B29525-60E2-FE49-BC34-E419ADEF7CC5}" type="pres">
      <dgm:prSet presAssocID="{C1D1399F-3882-0D4D-B3BF-E538795EC608}" presName="accent_1" presStyleCnt="0"/>
      <dgm:spPr/>
    </dgm:pt>
    <dgm:pt modelId="{040422E8-654A-6243-9346-3EEBD8E92EC1}" type="pres">
      <dgm:prSet presAssocID="{C1D1399F-3882-0D4D-B3BF-E538795EC608}" presName="accentRepeatNode" presStyleLbl="solidFgAcc1" presStyleIdx="0" presStyleCnt="4"/>
      <dgm:spPr/>
    </dgm:pt>
    <dgm:pt modelId="{474DFEE9-9B8B-8E49-816F-0A8A2F5D9974}" type="pres">
      <dgm:prSet presAssocID="{D73C439D-CE25-4B44-95F9-D721B19CE049}" presName="text_2" presStyleLbl="node1" presStyleIdx="1" presStyleCnt="4">
        <dgm:presLayoutVars>
          <dgm:bulletEnabled val="1"/>
        </dgm:presLayoutVars>
      </dgm:prSet>
      <dgm:spPr/>
    </dgm:pt>
    <dgm:pt modelId="{0827712A-1EFF-F94E-A91A-0B94EDB84D37}" type="pres">
      <dgm:prSet presAssocID="{D73C439D-CE25-4B44-95F9-D721B19CE049}" presName="accent_2" presStyleCnt="0"/>
      <dgm:spPr/>
    </dgm:pt>
    <dgm:pt modelId="{0084D2C2-3CB2-D942-B01A-A909F798AE08}" type="pres">
      <dgm:prSet presAssocID="{D73C439D-CE25-4B44-95F9-D721B19CE049}" presName="accentRepeatNode" presStyleLbl="solidFgAcc1" presStyleIdx="1" presStyleCnt="4"/>
      <dgm:spPr/>
    </dgm:pt>
    <dgm:pt modelId="{2D02268C-E0AA-2242-AD9C-96EFF9E13BC9}" type="pres">
      <dgm:prSet presAssocID="{14F624DE-B5E6-7448-AECE-0336C759B626}" presName="text_3" presStyleLbl="node1" presStyleIdx="2" presStyleCnt="4">
        <dgm:presLayoutVars>
          <dgm:bulletEnabled val="1"/>
        </dgm:presLayoutVars>
      </dgm:prSet>
      <dgm:spPr/>
    </dgm:pt>
    <dgm:pt modelId="{AF950F4C-A400-A344-B419-F3A18F3E09B0}" type="pres">
      <dgm:prSet presAssocID="{14F624DE-B5E6-7448-AECE-0336C759B626}" presName="accent_3" presStyleCnt="0"/>
      <dgm:spPr/>
    </dgm:pt>
    <dgm:pt modelId="{E3A79309-0B73-5F49-AE64-803A6CE69CE4}" type="pres">
      <dgm:prSet presAssocID="{14F624DE-B5E6-7448-AECE-0336C759B626}" presName="accentRepeatNode" presStyleLbl="solidFgAcc1" presStyleIdx="2" presStyleCnt="4"/>
      <dgm:spPr/>
    </dgm:pt>
    <dgm:pt modelId="{B0A6494F-3B0B-1C46-A582-8D2E1AC29E1F}" type="pres">
      <dgm:prSet presAssocID="{08CAF315-8C0D-AE4B-A0D2-1849E435FF66}" presName="text_4" presStyleLbl="node1" presStyleIdx="3" presStyleCnt="4">
        <dgm:presLayoutVars>
          <dgm:bulletEnabled val="1"/>
        </dgm:presLayoutVars>
      </dgm:prSet>
      <dgm:spPr/>
    </dgm:pt>
    <dgm:pt modelId="{AD91DBE4-E31D-5041-9957-6A1B12E7C9B8}" type="pres">
      <dgm:prSet presAssocID="{08CAF315-8C0D-AE4B-A0D2-1849E435FF66}" presName="accent_4" presStyleCnt="0"/>
      <dgm:spPr/>
    </dgm:pt>
    <dgm:pt modelId="{913F58DB-BA89-DC4E-B0DC-6ABB2BB7EF88}" type="pres">
      <dgm:prSet presAssocID="{08CAF315-8C0D-AE4B-A0D2-1849E435FF66}" presName="accentRepeatNode" presStyleLbl="solidFgAcc1" presStyleIdx="3" presStyleCnt="4"/>
      <dgm:spPr/>
    </dgm:pt>
  </dgm:ptLst>
  <dgm:cxnLst>
    <dgm:cxn modelId="{11245B27-DC6B-C948-8236-02FDCD2B56A6}" srcId="{F6BB16D4-4F44-D847-A6E9-017817F3A73F}" destId="{C1D1399F-3882-0D4D-B3BF-E538795EC608}" srcOrd="0" destOrd="0" parTransId="{DB9399D2-664E-BA4F-B441-5D9186D07972}" sibTransId="{E23E7B87-0312-8E44-98EA-EFEED9936DD4}"/>
    <dgm:cxn modelId="{D86B563E-C1A8-3F49-A500-972AA639432E}" type="presOf" srcId="{14F624DE-B5E6-7448-AECE-0336C759B626}" destId="{2D02268C-E0AA-2242-AD9C-96EFF9E13BC9}" srcOrd="0" destOrd="0" presId="urn:microsoft.com/office/officeart/2008/layout/VerticalCurvedList"/>
    <dgm:cxn modelId="{18C26944-5E54-8646-A2C2-408B646F4F99}" type="presOf" srcId="{C1D1399F-3882-0D4D-B3BF-E538795EC608}" destId="{B0D0B1F4-AEA2-3A4C-9B45-D6E02E831765}" srcOrd="0" destOrd="0" presId="urn:microsoft.com/office/officeart/2008/layout/VerticalCurvedList"/>
    <dgm:cxn modelId="{60B1CF50-0FD7-C044-B272-A9FEA0995DC9}" type="presOf" srcId="{08CAF315-8C0D-AE4B-A0D2-1849E435FF66}" destId="{B0A6494F-3B0B-1C46-A582-8D2E1AC29E1F}" srcOrd="0" destOrd="0" presId="urn:microsoft.com/office/officeart/2008/layout/VerticalCurvedList"/>
    <dgm:cxn modelId="{D5A1A35A-F96C-B341-BECB-24F12ABF8274}" srcId="{F6BB16D4-4F44-D847-A6E9-017817F3A73F}" destId="{14F624DE-B5E6-7448-AECE-0336C759B626}" srcOrd="2" destOrd="0" parTransId="{AF38906A-0742-1548-AF1C-90BC68D062D6}" sibTransId="{46F4BB8C-05ED-9348-A1EF-E5908BF13B5B}"/>
    <dgm:cxn modelId="{31262A82-13A1-5F41-B904-E0F5917EDC7B}" srcId="{F6BB16D4-4F44-D847-A6E9-017817F3A73F}" destId="{D73C439D-CE25-4B44-95F9-D721B19CE049}" srcOrd="1" destOrd="0" parTransId="{CB3031F0-01EA-E340-90F3-965D411E8891}" sibTransId="{923C76BB-E208-7749-B61B-188D48390FE6}"/>
    <dgm:cxn modelId="{2213B49A-DC3E-A14B-AB46-5DD2EF574958}" srcId="{F6BB16D4-4F44-D847-A6E9-017817F3A73F}" destId="{08CAF315-8C0D-AE4B-A0D2-1849E435FF66}" srcOrd="3" destOrd="0" parTransId="{047A388D-B3E8-CF47-B625-782E94701187}" sibTransId="{0A0F8AF1-DF11-6245-9304-D5F09A42796A}"/>
    <dgm:cxn modelId="{8D21A7B7-68FD-EB47-B546-C1078EDFCA1E}" type="presOf" srcId="{D73C439D-CE25-4B44-95F9-D721B19CE049}" destId="{474DFEE9-9B8B-8E49-816F-0A8A2F5D9974}" srcOrd="0" destOrd="0" presId="urn:microsoft.com/office/officeart/2008/layout/VerticalCurvedList"/>
    <dgm:cxn modelId="{2FD5E7B8-6351-6745-9DCA-3366088811EE}" type="presOf" srcId="{E23E7B87-0312-8E44-98EA-EFEED9936DD4}" destId="{246B8A11-7364-9242-9828-F2B30EA6ED18}" srcOrd="0" destOrd="0" presId="urn:microsoft.com/office/officeart/2008/layout/VerticalCurvedList"/>
    <dgm:cxn modelId="{19AE50DB-096C-9B46-B4EB-581B362CCCF5}" type="presOf" srcId="{F6BB16D4-4F44-D847-A6E9-017817F3A73F}" destId="{3A3CC87A-3091-5A43-A124-DFBF40EDA44D}" srcOrd="0" destOrd="0" presId="urn:microsoft.com/office/officeart/2008/layout/VerticalCurvedList"/>
    <dgm:cxn modelId="{41359A10-B4AA-184A-A7A0-DEDA98A37A65}" type="presParOf" srcId="{3A3CC87A-3091-5A43-A124-DFBF40EDA44D}" destId="{92071F7F-7D58-AA4E-B194-1C295C9CBF79}" srcOrd="0" destOrd="0" presId="urn:microsoft.com/office/officeart/2008/layout/VerticalCurvedList"/>
    <dgm:cxn modelId="{98921D3C-5EA9-4546-A1A7-590B15ADA736}" type="presParOf" srcId="{92071F7F-7D58-AA4E-B194-1C295C9CBF79}" destId="{E48A10B1-8656-8E48-B5B6-E6364F0D29DD}" srcOrd="0" destOrd="0" presId="urn:microsoft.com/office/officeart/2008/layout/VerticalCurvedList"/>
    <dgm:cxn modelId="{EFE66358-C348-E445-BE65-6B946EBEA914}" type="presParOf" srcId="{E48A10B1-8656-8E48-B5B6-E6364F0D29DD}" destId="{1C94A70C-18F5-1D49-926A-81DC208CBF0C}" srcOrd="0" destOrd="0" presId="urn:microsoft.com/office/officeart/2008/layout/VerticalCurvedList"/>
    <dgm:cxn modelId="{D39CB6C4-23DD-B748-9176-F471CA7B8B8A}" type="presParOf" srcId="{E48A10B1-8656-8E48-B5B6-E6364F0D29DD}" destId="{246B8A11-7364-9242-9828-F2B30EA6ED18}" srcOrd="1" destOrd="0" presId="urn:microsoft.com/office/officeart/2008/layout/VerticalCurvedList"/>
    <dgm:cxn modelId="{C8E76C25-CDB3-3740-8E6D-8B6502734083}" type="presParOf" srcId="{E48A10B1-8656-8E48-B5B6-E6364F0D29DD}" destId="{68B15E1A-F331-1E44-A9B8-B81CB9238C75}" srcOrd="2" destOrd="0" presId="urn:microsoft.com/office/officeart/2008/layout/VerticalCurvedList"/>
    <dgm:cxn modelId="{EA6D4F5D-F835-EC4C-A2C5-55A577B754A8}" type="presParOf" srcId="{E48A10B1-8656-8E48-B5B6-E6364F0D29DD}" destId="{417B44E2-22FC-3C42-ADEA-230E05D8F2C4}" srcOrd="3" destOrd="0" presId="urn:microsoft.com/office/officeart/2008/layout/VerticalCurvedList"/>
    <dgm:cxn modelId="{1A6ABE8A-EA87-8E45-9FD8-B2FE96165D68}" type="presParOf" srcId="{92071F7F-7D58-AA4E-B194-1C295C9CBF79}" destId="{B0D0B1F4-AEA2-3A4C-9B45-D6E02E831765}" srcOrd="1" destOrd="0" presId="urn:microsoft.com/office/officeart/2008/layout/VerticalCurvedList"/>
    <dgm:cxn modelId="{B6396B22-1954-7845-A835-F6C60722343E}" type="presParOf" srcId="{92071F7F-7D58-AA4E-B194-1C295C9CBF79}" destId="{46B29525-60E2-FE49-BC34-E419ADEF7CC5}" srcOrd="2" destOrd="0" presId="urn:microsoft.com/office/officeart/2008/layout/VerticalCurvedList"/>
    <dgm:cxn modelId="{F4799305-32BC-D841-9C8E-ADC15EAEE62A}" type="presParOf" srcId="{46B29525-60E2-FE49-BC34-E419ADEF7CC5}" destId="{040422E8-654A-6243-9346-3EEBD8E92EC1}" srcOrd="0" destOrd="0" presId="urn:microsoft.com/office/officeart/2008/layout/VerticalCurvedList"/>
    <dgm:cxn modelId="{851A6BCC-910A-1E4C-A0D5-F08C0F1B55F4}" type="presParOf" srcId="{92071F7F-7D58-AA4E-B194-1C295C9CBF79}" destId="{474DFEE9-9B8B-8E49-816F-0A8A2F5D9974}" srcOrd="3" destOrd="0" presId="urn:microsoft.com/office/officeart/2008/layout/VerticalCurvedList"/>
    <dgm:cxn modelId="{F9EDD904-0CE9-C24A-8D9A-AC5C6F358FCD}" type="presParOf" srcId="{92071F7F-7D58-AA4E-B194-1C295C9CBF79}" destId="{0827712A-1EFF-F94E-A91A-0B94EDB84D37}" srcOrd="4" destOrd="0" presId="urn:microsoft.com/office/officeart/2008/layout/VerticalCurvedList"/>
    <dgm:cxn modelId="{41EB0933-0F18-AB4E-AFEE-529AB269DC44}" type="presParOf" srcId="{0827712A-1EFF-F94E-A91A-0B94EDB84D37}" destId="{0084D2C2-3CB2-D942-B01A-A909F798AE08}" srcOrd="0" destOrd="0" presId="urn:microsoft.com/office/officeart/2008/layout/VerticalCurvedList"/>
    <dgm:cxn modelId="{9FE5623E-3FFD-894B-806E-1F78BB637880}" type="presParOf" srcId="{92071F7F-7D58-AA4E-B194-1C295C9CBF79}" destId="{2D02268C-E0AA-2242-AD9C-96EFF9E13BC9}" srcOrd="5" destOrd="0" presId="urn:microsoft.com/office/officeart/2008/layout/VerticalCurvedList"/>
    <dgm:cxn modelId="{712E766B-7972-7949-9689-A5622713AA5E}" type="presParOf" srcId="{92071F7F-7D58-AA4E-B194-1C295C9CBF79}" destId="{AF950F4C-A400-A344-B419-F3A18F3E09B0}" srcOrd="6" destOrd="0" presId="urn:microsoft.com/office/officeart/2008/layout/VerticalCurvedList"/>
    <dgm:cxn modelId="{7D95ABD3-4BB1-B840-9368-F45894D322D7}" type="presParOf" srcId="{AF950F4C-A400-A344-B419-F3A18F3E09B0}" destId="{E3A79309-0B73-5F49-AE64-803A6CE69CE4}" srcOrd="0" destOrd="0" presId="urn:microsoft.com/office/officeart/2008/layout/VerticalCurvedList"/>
    <dgm:cxn modelId="{6D6C5574-4B09-314E-AC62-ECFD88DED6E2}" type="presParOf" srcId="{92071F7F-7D58-AA4E-B194-1C295C9CBF79}" destId="{B0A6494F-3B0B-1C46-A582-8D2E1AC29E1F}" srcOrd="7" destOrd="0" presId="urn:microsoft.com/office/officeart/2008/layout/VerticalCurvedList"/>
    <dgm:cxn modelId="{7DA575DE-85B6-BD48-B00C-253FC6B747DF}" type="presParOf" srcId="{92071F7F-7D58-AA4E-B194-1C295C9CBF79}" destId="{AD91DBE4-E31D-5041-9957-6A1B12E7C9B8}" srcOrd="8" destOrd="0" presId="urn:microsoft.com/office/officeart/2008/layout/VerticalCurvedList"/>
    <dgm:cxn modelId="{CAC369EB-1A09-9B41-8A58-2EED987C918C}" type="presParOf" srcId="{AD91DBE4-E31D-5041-9957-6A1B12E7C9B8}" destId="{913F58DB-BA89-DC4E-B0DC-6ABB2BB7EF88}"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F275B00-AA17-9F4A-ADFF-514D3FBD33B5}" type="doc">
      <dgm:prSet loTypeId="urn:microsoft.com/office/officeart/2005/8/layout/hList6" loCatId="" qsTypeId="urn:microsoft.com/office/officeart/2005/8/quickstyle/simple1" qsCatId="simple" csTypeId="urn:microsoft.com/office/officeart/2005/8/colors/accent1_1" csCatId="accent1" phldr="1"/>
      <dgm:spPr/>
      <dgm:t>
        <a:bodyPr/>
        <a:lstStyle/>
        <a:p>
          <a:endParaRPr lang="zh-CN" altLang="en-US"/>
        </a:p>
      </dgm:t>
    </dgm:pt>
    <dgm:pt modelId="{C8042152-7FCD-854F-9214-2E3672F6DB58}">
      <dgm:prSet phldrT="[文本]"/>
      <dgm:spPr/>
      <dgm:t>
        <a:bodyPr/>
        <a:lstStyle/>
        <a:p>
          <a:pPr rtl="0"/>
          <a:r>
            <a:rPr lang="en-US" altLang="zh-CN"/>
            <a:t>Problems identified</a:t>
          </a:r>
          <a:endParaRPr lang="zh-CN" altLang="en-US"/>
        </a:p>
      </dgm:t>
    </dgm:pt>
    <dgm:pt modelId="{DF2D2931-A33A-8C42-9C03-4EE4B310E3B2}" type="parTrans" cxnId="{6ED36D15-9596-8C48-9AEA-B83F696202A2}">
      <dgm:prSet/>
      <dgm:spPr/>
      <dgm:t>
        <a:bodyPr/>
        <a:lstStyle/>
        <a:p>
          <a:endParaRPr lang="zh-CN" altLang="en-US"/>
        </a:p>
      </dgm:t>
    </dgm:pt>
    <dgm:pt modelId="{29FBEE55-73BB-C34B-A131-6E3CC0CCA072}" type="sibTrans" cxnId="{6ED36D15-9596-8C48-9AEA-B83F696202A2}">
      <dgm:prSet/>
      <dgm:spPr/>
      <dgm:t>
        <a:bodyPr/>
        <a:lstStyle/>
        <a:p>
          <a:endParaRPr lang="zh-CN" altLang="en-US"/>
        </a:p>
      </dgm:t>
    </dgm:pt>
    <dgm:pt modelId="{9F739368-B84B-5740-9D80-DEC78835F657}">
      <dgm:prSet phldrT="[文本]"/>
      <dgm:spPr/>
      <dgm:t>
        <a:bodyPr/>
        <a:lstStyle/>
        <a:p>
          <a:pPr rtl="0"/>
          <a:r>
            <a:rPr lang="en-US" altLang="zh-CN"/>
            <a:t>Ethical Frameworks</a:t>
          </a:r>
          <a:endParaRPr lang="zh-CN" altLang="en-US"/>
        </a:p>
      </dgm:t>
    </dgm:pt>
    <dgm:pt modelId="{710A4286-9CFE-5246-B47B-B7A902BE8C56}" type="parTrans" cxnId="{89A0D8DB-5BAE-5D4A-A244-41F3EB356E0B}">
      <dgm:prSet/>
      <dgm:spPr/>
      <dgm:t>
        <a:bodyPr/>
        <a:lstStyle/>
        <a:p>
          <a:endParaRPr lang="zh-CN" altLang="en-US"/>
        </a:p>
      </dgm:t>
    </dgm:pt>
    <dgm:pt modelId="{A6C19BA6-A01F-DA46-8D82-E2A6A8A951CD}" type="sibTrans" cxnId="{89A0D8DB-5BAE-5D4A-A244-41F3EB356E0B}">
      <dgm:prSet/>
      <dgm:spPr/>
      <dgm:t>
        <a:bodyPr/>
        <a:lstStyle/>
        <a:p>
          <a:endParaRPr lang="zh-CN" altLang="en-US"/>
        </a:p>
      </dgm:t>
    </dgm:pt>
    <dgm:pt modelId="{03E06ACC-F206-0C49-81FB-A424C5A4147B}">
      <dgm:prSet phldrT="[文本]"/>
      <dgm:spPr/>
      <dgm:t>
        <a:bodyPr/>
        <a:lstStyle/>
        <a:p>
          <a:pPr rtl="0"/>
          <a:r>
            <a:rPr lang="en-US" altLang="zh-CN"/>
            <a:t>Standardized ethical foundation for actions</a:t>
          </a:r>
          <a:endParaRPr lang="zh-CN" altLang="en-US"/>
        </a:p>
      </dgm:t>
    </dgm:pt>
    <dgm:pt modelId="{AC17C8E6-2D4B-624D-A949-8597E422DDB4}" type="parTrans" cxnId="{7E921536-6F02-684D-B280-8FB76DD68A99}">
      <dgm:prSet/>
      <dgm:spPr/>
      <dgm:t>
        <a:bodyPr/>
        <a:lstStyle/>
        <a:p>
          <a:endParaRPr lang="zh-CN" altLang="en-US"/>
        </a:p>
      </dgm:t>
    </dgm:pt>
    <dgm:pt modelId="{E481F0CB-8E7D-E640-B82C-8730DDD4F9F0}" type="sibTrans" cxnId="{7E921536-6F02-684D-B280-8FB76DD68A99}">
      <dgm:prSet/>
      <dgm:spPr/>
      <dgm:t>
        <a:bodyPr/>
        <a:lstStyle/>
        <a:p>
          <a:endParaRPr lang="zh-CN" altLang="en-US"/>
        </a:p>
      </dgm:t>
    </dgm:pt>
    <dgm:pt modelId="{780E1642-E0E0-43DD-8FC4-8F91FBEBE75D}">
      <dgm:prSet phldrT="[文本]"/>
      <dgm:spPr/>
      <dgm:t>
        <a:bodyPr/>
        <a:lstStyle/>
        <a:p>
          <a:pPr rtl="0"/>
          <a:r>
            <a:rPr lang="en-US" altLang="zh-CN"/>
            <a:t>Competitive Edges</a:t>
          </a:r>
          <a:endParaRPr lang="zh-CN" altLang="en-US"/>
        </a:p>
      </dgm:t>
    </dgm:pt>
    <dgm:pt modelId="{241C5200-D406-41CB-861D-92B3A9BF67CE}" type="parTrans" cxnId="{91DB5954-DD0B-464A-A244-80F38E4601BA}">
      <dgm:prSet/>
      <dgm:spPr/>
      <dgm:t>
        <a:bodyPr/>
        <a:lstStyle/>
        <a:p>
          <a:endParaRPr lang="zh-CN" altLang="en-US"/>
        </a:p>
      </dgm:t>
    </dgm:pt>
    <dgm:pt modelId="{BDEDC772-A05B-448C-B216-770239B9FAA3}" type="sibTrans" cxnId="{91DB5954-DD0B-464A-A244-80F38E4601BA}">
      <dgm:prSet/>
      <dgm:spPr/>
      <dgm:t>
        <a:bodyPr/>
        <a:lstStyle/>
        <a:p>
          <a:endParaRPr lang="zh-CN" altLang="en-US"/>
        </a:p>
      </dgm:t>
    </dgm:pt>
    <dgm:pt modelId="{2C713214-47B6-49FC-A994-18FB43F2BF15}">
      <dgm:prSet phldrT="[文本]"/>
      <dgm:spPr/>
      <dgm:t>
        <a:bodyPr/>
        <a:lstStyle/>
        <a:p>
          <a:pPr rtl="0"/>
          <a:r>
            <a:rPr lang="en-US" altLang="zh-CN"/>
            <a:t>Schedule and milestones</a:t>
          </a:r>
          <a:endParaRPr lang="zh-CN" altLang="en-US"/>
        </a:p>
      </dgm:t>
    </dgm:pt>
    <dgm:pt modelId="{517ABF47-E72A-47AE-AE6A-B5B1C23635F5}" type="parTrans" cxnId="{842760A1-3C36-B54C-ACA3-578568559E17}">
      <dgm:prSet/>
      <dgm:spPr/>
      <dgm:t>
        <a:bodyPr/>
        <a:lstStyle/>
        <a:p>
          <a:endParaRPr lang="zh-CN" altLang="en-US"/>
        </a:p>
      </dgm:t>
    </dgm:pt>
    <dgm:pt modelId="{E397415D-5A98-4DD0-B03A-9321B504E4AF}" type="sibTrans" cxnId="{842760A1-3C36-B54C-ACA3-578568559E17}">
      <dgm:prSet/>
      <dgm:spPr/>
      <dgm:t>
        <a:bodyPr/>
        <a:lstStyle/>
        <a:p>
          <a:endParaRPr lang="zh-CN" altLang="en-US"/>
        </a:p>
      </dgm:t>
    </dgm:pt>
    <dgm:pt modelId="{D17E71A1-5B8B-8C45-960D-D635D4BDD9D0}" type="pres">
      <dgm:prSet presAssocID="{1F275B00-AA17-9F4A-ADFF-514D3FBD33B5}" presName="Name0" presStyleCnt="0">
        <dgm:presLayoutVars>
          <dgm:dir/>
          <dgm:resizeHandles val="exact"/>
        </dgm:presLayoutVars>
      </dgm:prSet>
      <dgm:spPr/>
    </dgm:pt>
    <dgm:pt modelId="{B7C4AEE6-16E4-8E40-94AC-81284A56AFE9}" type="pres">
      <dgm:prSet presAssocID="{C8042152-7FCD-854F-9214-2E3672F6DB58}" presName="node" presStyleLbl="node1" presStyleIdx="0" presStyleCnt="5">
        <dgm:presLayoutVars>
          <dgm:bulletEnabled val="1"/>
        </dgm:presLayoutVars>
      </dgm:prSet>
      <dgm:spPr/>
    </dgm:pt>
    <dgm:pt modelId="{6D5BCCB3-A255-5D49-AB1E-46E181463C79}" type="pres">
      <dgm:prSet presAssocID="{29FBEE55-73BB-C34B-A131-6E3CC0CCA072}" presName="sibTrans" presStyleCnt="0"/>
      <dgm:spPr/>
    </dgm:pt>
    <dgm:pt modelId="{BFEE7710-0C1A-A64D-9078-410DA5A978D5}" type="pres">
      <dgm:prSet presAssocID="{9F739368-B84B-5740-9D80-DEC78835F657}" presName="node" presStyleLbl="node1" presStyleIdx="1" presStyleCnt="5">
        <dgm:presLayoutVars>
          <dgm:bulletEnabled val="1"/>
        </dgm:presLayoutVars>
      </dgm:prSet>
      <dgm:spPr/>
    </dgm:pt>
    <dgm:pt modelId="{9E2FF754-7926-A34A-88D5-AF562E7079DE}" type="pres">
      <dgm:prSet presAssocID="{A6C19BA6-A01F-DA46-8D82-E2A6A8A951CD}" presName="sibTrans" presStyleCnt="0"/>
      <dgm:spPr/>
    </dgm:pt>
    <dgm:pt modelId="{16EC0A80-D514-2945-BD5B-78CAB88EB16B}" type="pres">
      <dgm:prSet presAssocID="{03E06ACC-F206-0C49-81FB-A424C5A4147B}" presName="node" presStyleLbl="node1" presStyleIdx="2" presStyleCnt="5">
        <dgm:presLayoutVars>
          <dgm:bulletEnabled val="1"/>
        </dgm:presLayoutVars>
      </dgm:prSet>
      <dgm:spPr/>
    </dgm:pt>
    <dgm:pt modelId="{8C4D0DBA-DD24-4526-95BE-D89D0434254A}" type="pres">
      <dgm:prSet presAssocID="{E481F0CB-8E7D-E640-B82C-8730DDD4F9F0}" presName="sibTrans" presStyleCnt="0"/>
      <dgm:spPr/>
    </dgm:pt>
    <dgm:pt modelId="{66ACF430-62B0-46EA-A22C-16B3B93A036B}" type="pres">
      <dgm:prSet presAssocID="{2C713214-47B6-49FC-A994-18FB43F2BF15}" presName="node" presStyleLbl="node1" presStyleIdx="3" presStyleCnt="5">
        <dgm:presLayoutVars>
          <dgm:bulletEnabled val="1"/>
        </dgm:presLayoutVars>
      </dgm:prSet>
      <dgm:spPr/>
    </dgm:pt>
    <dgm:pt modelId="{B9845CD4-5819-4F67-892F-432EA466854D}" type="pres">
      <dgm:prSet presAssocID="{E397415D-5A98-4DD0-B03A-9321B504E4AF}" presName="sibTrans" presStyleCnt="0"/>
      <dgm:spPr/>
    </dgm:pt>
    <dgm:pt modelId="{50A3A36A-A5C4-4CC5-9D74-7493939E306F}" type="pres">
      <dgm:prSet presAssocID="{780E1642-E0E0-43DD-8FC4-8F91FBEBE75D}" presName="node" presStyleLbl="node1" presStyleIdx="4" presStyleCnt="5">
        <dgm:presLayoutVars>
          <dgm:bulletEnabled val="1"/>
        </dgm:presLayoutVars>
      </dgm:prSet>
      <dgm:spPr/>
    </dgm:pt>
  </dgm:ptLst>
  <dgm:cxnLst>
    <dgm:cxn modelId="{6ED36D15-9596-8C48-9AEA-B83F696202A2}" srcId="{1F275B00-AA17-9F4A-ADFF-514D3FBD33B5}" destId="{C8042152-7FCD-854F-9214-2E3672F6DB58}" srcOrd="0" destOrd="0" parTransId="{DF2D2931-A33A-8C42-9C03-4EE4B310E3B2}" sibTransId="{29FBEE55-73BB-C34B-A131-6E3CC0CCA072}"/>
    <dgm:cxn modelId="{7E921536-6F02-684D-B280-8FB76DD68A99}" srcId="{1F275B00-AA17-9F4A-ADFF-514D3FBD33B5}" destId="{03E06ACC-F206-0C49-81FB-A424C5A4147B}" srcOrd="2" destOrd="0" parTransId="{AC17C8E6-2D4B-624D-A949-8597E422DDB4}" sibTransId="{E481F0CB-8E7D-E640-B82C-8730DDD4F9F0}"/>
    <dgm:cxn modelId="{D80FAD49-4783-AF41-A1D6-6380822EE39C}" type="presOf" srcId="{1F275B00-AA17-9F4A-ADFF-514D3FBD33B5}" destId="{D17E71A1-5B8B-8C45-960D-D635D4BDD9D0}" srcOrd="0" destOrd="0" presId="urn:microsoft.com/office/officeart/2005/8/layout/hList6"/>
    <dgm:cxn modelId="{299DD34A-A4E6-574A-AC97-72FC104A3E17}" type="presOf" srcId="{780E1642-E0E0-43DD-8FC4-8F91FBEBE75D}" destId="{50A3A36A-A5C4-4CC5-9D74-7493939E306F}" srcOrd="0" destOrd="0" presId="urn:microsoft.com/office/officeart/2005/8/layout/hList6"/>
    <dgm:cxn modelId="{91DB5954-DD0B-464A-A244-80F38E4601BA}" srcId="{1F275B00-AA17-9F4A-ADFF-514D3FBD33B5}" destId="{780E1642-E0E0-43DD-8FC4-8F91FBEBE75D}" srcOrd="4" destOrd="0" parTransId="{241C5200-D406-41CB-861D-92B3A9BF67CE}" sibTransId="{BDEDC772-A05B-448C-B216-770239B9FAA3}"/>
    <dgm:cxn modelId="{55942887-1DE6-1B45-ACF6-CFAD7B6838A5}" type="presOf" srcId="{2C713214-47B6-49FC-A994-18FB43F2BF15}" destId="{66ACF430-62B0-46EA-A22C-16B3B93A036B}" srcOrd="0" destOrd="0" presId="urn:microsoft.com/office/officeart/2005/8/layout/hList6"/>
    <dgm:cxn modelId="{842760A1-3C36-B54C-ACA3-578568559E17}" srcId="{1F275B00-AA17-9F4A-ADFF-514D3FBD33B5}" destId="{2C713214-47B6-49FC-A994-18FB43F2BF15}" srcOrd="3" destOrd="0" parTransId="{517ABF47-E72A-47AE-AE6A-B5B1C23635F5}" sibTransId="{E397415D-5A98-4DD0-B03A-9321B504E4AF}"/>
    <dgm:cxn modelId="{1CA81EA3-5211-794E-8BEC-2F5EEF56164A}" type="presOf" srcId="{9F739368-B84B-5740-9D80-DEC78835F657}" destId="{BFEE7710-0C1A-A64D-9078-410DA5A978D5}" srcOrd="0" destOrd="0" presId="urn:microsoft.com/office/officeart/2005/8/layout/hList6"/>
    <dgm:cxn modelId="{37A676AF-67E6-AE4F-B4AE-D035E972AA8B}" type="presOf" srcId="{03E06ACC-F206-0C49-81FB-A424C5A4147B}" destId="{16EC0A80-D514-2945-BD5B-78CAB88EB16B}" srcOrd="0" destOrd="0" presId="urn:microsoft.com/office/officeart/2005/8/layout/hList6"/>
    <dgm:cxn modelId="{89A0D8DB-5BAE-5D4A-A244-41F3EB356E0B}" srcId="{1F275B00-AA17-9F4A-ADFF-514D3FBD33B5}" destId="{9F739368-B84B-5740-9D80-DEC78835F657}" srcOrd="1" destOrd="0" parTransId="{710A4286-9CFE-5246-B47B-B7A902BE8C56}" sibTransId="{A6C19BA6-A01F-DA46-8D82-E2A6A8A951CD}"/>
    <dgm:cxn modelId="{C513A1EE-E951-204D-A3DB-E43B45950958}" type="presOf" srcId="{C8042152-7FCD-854F-9214-2E3672F6DB58}" destId="{B7C4AEE6-16E4-8E40-94AC-81284A56AFE9}" srcOrd="0" destOrd="0" presId="urn:microsoft.com/office/officeart/2005/8/layout/hList6"/>
    <dgm:cxn modelId="{0BF42C68-916B-E04A-A437-45437C9A17FC}" type="presParOf" srcId="{D17E71A1-5B8B-8C45-960D-D635D4BDD9D0}" destId="{B7C4AEE6-16E4-8E40-94AC-81284A56AFE9}" srcOrd="0" destOrd="0" presId="urn:microsoft.com/office/officeart/2005/8/layout/hList6"/>
    <dgm:cxn modelId="{FEAAD4CB-DCE9-C344-B1FF-95C8DE0955CB}" type="presParOf" srcId="{D17E71A1-5B8B-8C45-960D-D635D4BDD9D0}" destId="{6D5BCCB3-A255-5D49-AB1E-46E181463C79}" srcOrd="1" destOrd="0" presId="urn:microsoft.com/office/officeart/2005/8/layout/hList6"/>
    <dgm:cxn modelId="{EB5BAC1E-F701-C449-A874-0FBAFB262096}" type="presParOf" srcId="{D17E71A1-5B8B-8C45-960D-D635D4BDD9D0}" destId="{BFEE7710-0C1A-A64D-9078-410DA5A978D5}" srcOrd="2" destOrd="0" presId="urn:microsoft.com/office/officeart/2005/8/layout/hList6"/>
    <dgm:cxn modelId="{7C9B4D64-DFC6-8A4A-A18E-68FA7EBDD963}" type="presParOf" srcId="{D17E71A1-5B8B-8C45-960D-D635D4BDD9D0}" destId="{9E2FF754-7926-A34A-88D5-AF562E7079DE}" srcOrd="3" destOrd="0" presId="urn:microsoft.com/office/officeart/2005/8/layout/hList6"/>
    <dgm:cxn modelId="{362D5082-65AD-984C-92EC-6451FC5AF86D}" type="presParOf" srcId="{D17E71A1-5B8B-8C45-960D-D635D4BDD9D0}" destId="{16EC0A80-D514-2945-BD5B-78CAB88EB16B}" srcOrd="4" destOrd="0" presId="urn:microsoft.com/office/officeart/2005/8/layout/hList6"/>
    <dgm:cxn modelId="{199B5BCF-801F-9040-A3A0-E9E6D4AFAB13}" type="presParOf" srcId="{D17E71A1-5B8B-8C45-960D-D635D4BDD9D0}" destId="{8C4D0DBA-DD24-4526-95BE-D89D0434254A}" srcOrd="5" destOrd="0" presId="urn:microsoft.com/office/officeart/2005/8/layout/hList6"/>
    <dgm:cxn modelId="{34D2B28F-82C0-A14D-BA03-EDD5D24D987F}" type="presParOf" srcId="{D17E71A1-5B8B-8C45-960D-D635D4BDD9D0}" destId="{66ACF430-62B0-46EA-A22C-16B3B93A036B}" srcOrd="6" destOrd="0" presId="urn:microsoft.com/office/officeart/2005/8/layout/hList6"/>
    <dgm:cxn modelId="{7BC55AA9-E086-AB45-907B-047B1BC327DD}" type="presParOf" srcId="{D17E71A1-5B8B-8C45-960D-D635D4BDD9D0}" destId="{B9845CD4-5819-4F67-892F-432EA466854D}" srcOrd="7" destOrd="0" presId="urn:microsoft.com/office/officeart/2005/8/layout/hList6"/>
    <dgm:cxn modelId="{1E92EC0A-19AD-494E-AD82-BD4C036A05AB}" type="presParOf" srcId="{D17E71A1-5B8B-8C45-960D-D635D4BDD9D0}" destId="{50A3A36A-A5C4-4CC5-9D74-7493939E306F}" srcOrd="8"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5B39F27-9D81-9842-9D9F-9A850E40DF7E}" type="doc">
      <dgm:prSet loTypeId="urn:microsoft.com/office/officeart/2005/8/layout/vProcess5" loCatId="" qsTypeId="urn:microsoft.com/office/officeart/2005/8/quickstyle/simple1" qsCatId="simple" csTypeId="urn:microsoft.com/office/officeart/2005/8/colors/accent1_1" csCatId="accent1" phldr="1"/>
      <dgm:spPr/>
      <dgm:t>
        <a:bodyPr/>
        <a:lstStyle/>
        <a:p>
          <a:endParaRPr lang="zh-CN" altLang="en-US"/>
        </a:p>
      </dgm:t>
    </dgm:pt>
    <dgm:pt modelId="{0D745A30-F3A8-0D4A-9704-3DE5ED4EBD8B}">
      <dgm:prSet phldrT="[文本]" custT="1"/>
      <dgm:spPr/>
      <dgm:t>
        <a:bodyPr/>
        <a:lstStyle/>
        <a:p>
          <a:pPr algn="ctr"/>
          <a:r>
            <a:rPr lang="en-US" altLang="zh-CN" sz="2000"/>
            <a:t>HOW TO: ethical emergency handling of the scandal</a:t>
          </a:r>
          <a:endParaRPr lang="zh-CN" altLang="en-US" sz="2000"/>
        </a:p>
      </dgm:t>
    </dgm:pt>
    <dgm:pt modelId="{C7082434-A63B-744B-8F26-FE532BF62BE8}" type="parTrans" cxnId="{D96D207A-EDD4-124F-8932-DD6779E6534D}">
      <dgm:prSet/>
      <dgm:spPr/>
      <dgm:t>
        <a:bodyPr/>
        <a:lstStyle/>
        <a:p>
          <a:endParaRPr lang="zh-CN" altLang="en-US"/>
        </a:p>
      </dgm:t>
    </dgm:pt>
    <dgm:pt modelId="{64C1D640-0A0E-EB43-8B69-7823991B8BD5}" type="sibTrans" cxnId="{D96D207A-EDD4-124F-8932-DD6779E6534D}">
      <dgm:prSet/>
      <dgm:spPr/>
      <dgm:t>
        <a:bodyPr/>
        <a:lstStyle/>
        <a:p>
          <a:pPr rtl="0"/>
          <a:endParaRPr lang="zh-CN" altLang="en-US"/>
        </a:p>
      </dgm:t>
    </dgm:pt>
    <dgm:pt modelId="{BFF2F408-FD14-4646-9467-FB57C126A3CE}">
      <dgm:prSet phldrT="[文本]" custT="1"/>
      <dgm:spPr/>
      <dgm:t>
        <a:bodyPr/>
        <a:lstStyle/>
        <a:p>
          <a:pPr algn="ctr" rtl="0"/>
          <a:r>
            <a:rPr lang="en-US" altLang="zh-CN" sz="2000"/>
            <a:t>LACK OF </a:t>
          </a:r>
          <a:r>
            <a:rPr lang="en-US" altLang="zh-CN" sz="2000">
              <a:solidFill>
                <a:srgbClr val="C00000"/>
              </a:solidFill>
            </a:rPr>
            <a:t>intra-organizational</a:t>
          </a:r>
          <a:r>
            <a:rPr lang="en-US" altLang="zh-CN" sz="2000"/>
            <a:t> ethical management</a:t>
          </a:r>
          <a:endParaRPr lang="zh-CN" altLang="en-US" sz="2000"/>
        </a:p>
      </dgm:t>
    </dgm:pt>
    <dgm:pt modelId="{A4C1D65B-DBB2-C448-8705-FC8A3992A648}" type="parTrans" cxnId="{210DF0C8-E725-DB4D-B850-77EBE8C94751}">
      <dgm:prSet/>
      <dgm:spPr/>
      <dgm:t>
        <a:bodyPr/>
        <a:lstStyle/>
        <a:p>
          <a:endParaRPr lang="zh-CN" altLang="en-US"/>
        </a:p>
      </dgm:t>
    </dgm:pt>
    <dgm:pt modelId="{5B853E0D-CF4B-B84D-8806-6E762F57F723}" type="sibTrans" cxnId="{210DF0C8-E725-DB4D-B850-77EBE8C94751}">
      <dgm:prSet/>
      <dgm:spPr/>
      <dgm:t>
        <a:bodyPr/>
        <a:lstStyle/>
        <a:p>
          <a:endParaRPr lang="zh-CN" altLang="en-US"/>
        </a:p>
      </dgm:t>
    </dgm:pt>
    <dgm:pt modelId="{10F99EF4-92FF-214F-9BA4-2AB514E2C1E6}">
      <dgm:prSet custT="1"/>
      <dgm:spPr/>
      <dgm:t>
        <a:bodyPr/>
        <a:lstStyle/>
        <a:p>
          <a:pPr algn="ctr"/>
          <a:r>
            <a:rPr lang="en-US" altLang="zh-CN" sz="2000"/>
            <a:t>LACK OF </a:t>
          </a:r>
          <a:r>
            <a:rPr lang="en-US" altLang="zh-CN" sz="2000">
              <a:solidFill>
                <a:srgbClr val="C00000"/>
              </a:solidFill>
            </a:rPr>
            <a:t>external</a:t>
          </a:r>
          <a:r>
            <a:rPr lang="en-US" altLang="zh-CN" sz="2000"/>
            <a:t> accountability of ethical issues</a:t>
          </a:r>
          <a:endParaRPr lang="zh-CN" altLang="en-US" sz="2000"/>
        </a:p>
      </dgm:t>
    </dgm:pt>
    <dgm:pt modelId="{3A802871-8395-0D49-BC74-86797629DE52}" type="parTrans" cxnId="{1510345D-0590-464F-AAE8-CE7FE2AB977A}">
      <dgm:prSet/>
      <dgm:spPr/>
      <dgm:t>
        <a:bodyPr/>
        <a:lstStyle/>
        <a:p>
          <a:endParaRPr lang="zh-CN" altLang="en-US"/>
        </a:p>
      </dgm:t>
    </dgm:pt>
    <dgm:pt modelId="{720FECF0-A830-AE4B-A0CF-06F21416CFDF}" type="sibTrans" cxnId="{1510345D-0590-464F-AAE8-CE7FE2AB977A}">
      <dgm:prSet/>
      <dgm:spPr/>
      <dgm:t>
        <a:bodyPr/>
        <a:lstStyle/>
        <a:p>
          <a:endParaRPr lang="zh-CN" altLang="en-US"/>
        </a:p>
      </dgm:t>
    </dgm:pt>
    <dgm:pt modelId="{5C55E147-8E5F-0548-AC30-AFA67D680E51}">
      <dgm:prSet custT="1"/>
      <dgm:spPr/>
      <dgm:t>
        <a:bodyPr/>
        <a:lstStyle/>
        <a:p>
          <a:pPr algn="r"/>
          <a:r>
            <a:rPr lang="en-US" altLang="zh-CN" sz="2000"/>
            <a:t>INNOVATIONS in ethical organizational governance standards</a:t>
          </a:r>
          <a:endParaRPr lang="zh-CN" altLang="en-US" sz="2000"/>
        </a:p>
      </dgm:t>
    </dgm:pt>
    <dgm:pt modelId="{4B9F2FC0-7949-DF43-8B93-5773B96DF8E3}" type="parTrans" cxnId="{D1E8C70C-BE89-254D-B85B-76DE1D3E171A}">
      <dgm:prSet/>
      <dgm:spPr/>
      <dgm:t>
        <a:bodyPr/>
        <a:lstStyle/>
        <a:p>
          <a:endParaRPr lang="zh-CN" altLang="en-US"/>
        </a:p>
      </dgm:t>
    </dgm:pt>
    <dgm:pt modelId="{21AA448F-2411-694A-B897-6BD2E9A626FC}" type="sibTrans" cxnId="{D1E8C70C-BE89-254D-B85B-76DE1D3E171A}">
      <dgm:prSet/>
      <dgm:spPr/>
      <dgm:t>
        <a:bodyPr/>
        <a:lstStyle/>
        <a:p>
          <a:endParaRPr lang="zh-CN" altLang="en-US"/>
        </a:p>
      </dgm:t>
    </dgm:pt>
    <dgm:pt modelId="{DEB93EA8-BC18-6246-9476-1076D06DEC21}" type="pres">
      <dgm:prSet presAssocID="{25B39F27-9D81-9842-9D9F-9A850E40DF7E}" presName="outerComposite" presStyleCnt="0">
        <dgm:presLayoutVars>
          <dgm:chMax val="5"/>
          <dgm:dir/>
          <dgm:resizeHandles val="exact"/>
        </dgm:presLayoutVars>
      </dgm:prSet>
      <dgm:spPr/>
    </dgm:pt>
    <dgm:pt modelId="{A20A4523-F7C2-EF46-818B-EF46570ED1D5}" type="pres">
      <dgm:prSet presAssocID="{25B39F27-9D81-9842-9D9F-9A850E40DF7E}" presName="dummyMaxCanvas" presStyleCnt="0">
        <dgm:presLayoutVars/>
      </dgm:prSet>
      <dgm:spPr/>
    </dgm:pt>
    <dgm:pt modelId="{47350F46-C94C-2C4E-806F-25CD9AE79F11}" type="pres">
      <dgm:prSet presAssocID="{25B39F27-9D81-9842-9D9F-9A850E40DF7E}" presName="FourNodes_1" presStyleLbl="node1" presStyleIdx="0" presStyleCnt="4" custLinFactNeighborX="-3072" custLinFactNeighborY="5186">
        <dgm:presLayoutVars>
          <dgm:bulletEnabled val="1"/>
        </dgm:presLayoutVars>
      </dgm:prSet>
      <dgm:spPr/>
    </dgm:pt>
    <dgm:pt modelId="{DFFEBC29-6EFB-8044-A90D-A0AF7AB4905D}" type="pres">
      <dgm:prSet presAssocID="{25B39F27-9D81-9842-9D9F-9A850E40DF7E}" presName="FourNodes_2" presStyleLbl="node1" presStyleIdx="1" presStyleCnt="4">
        <dgm:presLayoutVars>
          <dgm:bulletEnabled val="1"/>
        </dgm:presLayoutVars>
      </dgm:prSet>
      <dgm:spPr/>
    </dgm:pt>
    <dgm:pt modelId="{F1D8959C-DABA-1644-9F37-9D6C31BF0E90}" type="pres">
      <dgm:prSet presAssocID="{25B39F27-9D81-9842-9D9F-9A850E40DF7E}" presName="FourNodes_3" presStyleLbl="node1" presStyleIdx="2" presStyleCnt="4">
        <dgm:presLayoutVars>
          <dgm:bulletEnabled val="1"/>
        </dgm:presLayoutVars>
      </dgm:prSet>
      <dgm:spPr/>
    </dgm:pt>
    <dgm:pt modelId="{93920D1A-6989-2449-BC1C-093853828A8B}" type="pres">
      <dgm:prSet presAssocID="{25B39F27-9D81-9842-9D9F-9A850E40DF7E}" presName="FourNodes_4" presStyleLbl="node1" presStyleIdx="3" presStyleCnt="4" custScaleX="105822" custScaleY="87836" custLinFactNeighborX="152" custLinFactNeighborY="-900">
        <dgm:presLayoutVars>
          <dgm:bulletEnabled val="1"/>
        </dgm:presLayoutVars>
      </dgm:prSet>
      <dgm:spPr/>
    </dgm:pt>
    <dgm:pt modelId="{ABAC1162-388B-BC4E-97E4-36C8C9BFC774}" type="pres">
      <dgm:prSet presAssocID="{25B39F27-9D81-9842-9D9F-9A850E40DF7E}" presName="FourConn_1-2" presStyleLbl="fgAccFollowNode1" presStyleIdx="0" presStyleCnt="3">
        <dgm:presLayoutVars>
          <dgm:bulletEnabled val="1"/>
        </dgm:presLayoutVars>
      </dgm:prSet>
      <dgm:spPr/>
    </dgm:pt>
    <dgm:pt modelId="{E9AC0B9D-7992-4B41-9D01-9CD460E85B5D}" type="pres">
      <dgm:prSet presAssocID="{25B39F27-9D81-9842-9D9F-9A850E40DF7E}" presName="FourConn_2-3" presStyleLbl="fgAccFollowNode1" presStyleIdx="1" presStyleCnt="3">
        <dgm:presLayoutVars>
          <dgm:bulletEnabled val="1"/>
        </dgm:presLayoutVars>
      </dgm:prSet>
      <dgm:spPr/>
    </dgm:pt>
    <dgm:pt modelId="{97051D4F-B457-1B40-926B-74A90E3284DD}" type="pres">
      <dgm:prSet presAssocID="{25B39F27-9D81-9842-9D9F-9A850E40DF7E}" presName="FourConn_3-4" presStyleLbl="fgAccFollowNode1" presStyleIdx="2" presStyleCnt="3">
        <dgm:presLayoutVars>
          <dgm:bulletEnabled val="1"/>
        </dgm:presLayoutVars>
      </dgm:prSet>
      <dgm:spPr/>
    </dgm:pt>
    <dgm:pt modelId="{408F07F1-9843-5F40-AB16-580AA1329994}" type="pres">
      <dgm:prSet presAssocID="{25B39F27-9D81-9842-9D9F-9A850E40DF7E}" presName="FourNodes_1_text" presStyleLbl="node1" presStyleIdx="3" presStyleCnt="4">
        <dgm:presLayoutVars>
          <dgm:bulletEnabled val="1"/>
        </dgm:presLayoutVars>
      </dgm:prSet>
      <dgm:spPr/>
    </dgm:pt>
    <dgm:pt modelId="{3898AC3E-8024-8341-A291-3B26F862EE0A}" type="pres">
      <dgm:prSet presAssocID="{25B39F27-9D81-9842-9D9F-9A850E40DF7E}" presName="FourNodes_2_text" presStyleLbl="node1" presStyleIdx="3" presStyleCnt="4">
        <dgm:presLayoutVars>
          <dgm:bulletEnabled val="1"/>
        </dgm:presLayoutVars>
      </dgm:prSet>
      <dgm:spPr/>
    </dgm:pt>
    <dgm:pt modelId="{9A7C5FFB-3AFC-7C4B-B291-483677FD2587}" type="pres">
      <dgm:prSet presAssocID="{25B39F27-9D81-9842-9D9F-9A850E40DF7E}" presName="FourNodes_3_text" presStyleLbl="node1" presStyleIdx="3" presStyleCnt="4">
        <dgm:presLayoutVars>
          <dgm:bulletEnabled val="1"/>
        </dgm:presLayoutVars>
      </dgm:prSet>
      <dgm:spPr/>
    </dgm:pt>
    <dgm:pt modelId="{1958F936-B501-2143-8E14-A79A19A464CD}" type="pres">
      <dgm:prSet presAssocID="{25B39F27-9D81-9842-9D9F-9A850E40DF7E}" presName="FourNodes_4_text" presStyleLbl="node1" presStyleIdx="3" presStyleCnt="4">
        <dgm:presLayoutVars>
          <dgm:bulletEnabled val="1"/>
        </dgm:presLayoutVars>
      </dgm:prSet>
      <dgm:spPr/>
    </dgm:pt>
  </dgm:ptLst>
  <dgm:cxnLst>
    <dgm:cxn modelId="{D1E8C70C-BE89-254D-B85B-76DE1D3E171A}" srcId="{25B39F27-9D81-9842-9D9F-9A850E40DF7E}" destId="{5C55E147-8E5F-0548-AC30-AFA67D680E51}" srcOrd="3" destOrd="0" parTransId="{4B9F2FC0-7949-DF43-8B93-5773B96DF8E3}" sibTransId="{21AA448F-2411-694A-B897-6BD2E9A626FC}"/>
    <dgm:cxn modelId="{8905BA22-2CE3-264C-8A10-157F2A69E330}" type="presOf" srcId="{0D745A30-F3A8-0D4A-9704-3DE5ED4EBD8B}" destId="{408F07F1-9843-5F40-AB16-580AA1329994}" srcOrd="1" destOrd="0" presId="urn:microsoft.com/office/officeart/2005/8/layout/vProcess5"/>
    <dgm:cxn modelId="{332A242D-FE6B-BB4E-B653-292770447DFD}" type="presOf" srcId="{25B39F27-9D81-9842-9D9F-9A850E40DF7E}" destId="{DEB93EA8-BC18-6246-9476-1076D06DEC21}" srcOrd="0" destOrd="0" presId="urn:microsoft.com/office/officeart/2005/8/layout/vProcess5"/>
    <dgm:cxn modelId="{2F5B5D3E-39D2-154C-9A21-4B9BD9DA019F}" type="presOf" srcId="{BFF2F408-FD14-4646-9467-FB57C126A3CE}" destId="{3898AC3E-8024-8341-A291-3B26F862EE0A}" srcOrd="1" destOrd="0" presId="urn:microsoft.com/office/officeart/2005/8/layout/vProcess5"/>
    <dgm:cxn modelId="{1510345D-0590-464F-AAE8-CE7FE2AB977A}" srcId="{25B39F27-9D81-9842-9D9F-9A850E40DF7E}" destId="{10F99EF4-92FF-214F-9BA4-2AB514E2C1E6}" srcOrd="2" destOrd="0" parTransId="{3A802871-8395-0D49-BC74-86797629DE52}" sibTransId="{720FECF0-A830-AE4B-A0CF-06F21416CFDF}"/>
    <dgm:cxn modelId="{B7A9855E-63A6-3648-AFEC-A3C998C00265}" type="presOf" srcId="{64C1D640-0A0E-EB43-8B69-7823991B8BD5}" destId="{ABAC1162-388B-BC4E-97E4-36C8C9BFC774}" srcOrd="0" destOrd="0" presId="urn:microsoft.com/office/officeart/2005/8/layout/vProcess5"/>
    <dgm:cxn modelId="{11333869-4C8D-2E49-89A6-290EF993D7D8}" type="presOf" srcId="{5C55E147-8E5F-0548-AC30-AFA67D680E51}" destId="{1958F936-B501-2143-8E14-A79A19A464CD}" srcOrd="1" destOrd="0" presId="urn:microsoft.com/office/officeart/2005/8/layout/vProcess5"/>
    <dgm:cxn modelId="{7CFC5551-6EB8-0B42-B7F9-D48979C159EA}" type="presOf" srcId="{BFF2F408-FD14-4646-9467-FB57C126A3CE}" destId="{DFFEBC29-6EFB-8044-A90D-A0AF7AB4905D}" srcOrd="0" destOrd="0" presId="urn:microsoft.com/office/officeart/2005/8/layout/vProcess5"/>
    <dgm:cxn modelId="{D3F09256-0389-9C4E-8796-DAA12E2764E2}" type="presOf" srcId="{10F99EF4-92FF-214F-9BA4-2AB514E2C1E6}" destId="{F1D8959C-DABA-1644-9F37-9D6C31BF0E90}" srcOrd="0" destOrd="0" presId="urn:microsoft.com/office/officeart/2005/8/layout/vProcess5"/>
    <dgm:cxn modelId="{D96D207A-EDD4-124F-8932-DD6779E6534D}" srcId="{25B39F27-9D81-9842-9D9F-9A850E40DF7E}" destId="{0D745A30-F3A8-0D4A-9704-3DE5ED4EBD8B}" srcOrd="0" destOrd="0" parTransId="{C7082434-A63B-744B-8F26-FE532BF62BE8}" sibTransId="{64C1D640-0A0E-EB43-8B69-7823991B8BD5}"/>
    <dgm:cxn modelId="{D1C57FC5-028F-DC42-9A50-7A6B21A50BA1}" type="presOf" srcId="{5B853E0D-CF4B-B84D-8806-6E762F57F723}" destId="{E9AC0B9D-7992-4B41-9D01-9CD460E85B5D}" srcOrd="0" destOrd="0" presId="urn:microsoft.com/office/officeart/2005/8/layout/vProcess5"/>
    <dgm:cxn modelId="{210DF0C8-E725-DB4D-B850-77EBE8C94751}" srcId="{25B39F27-9D81-9842-9D9F-9A850E40DF7E}" destId="{BFF2F408-FD14-4646-9467-FB57C126A3CE}" srcOrd="1" destOrd="0" parTransId="{A4C1D65B-DBB2-C448-8705-FC8A3992A648}" sibTransId="{5B853E0D-CF4B-B84D-8806-6E762F57F723}"/>
    <dgm:cxn modelId="{0DBFEEDA-9AC6-844C-9D14-414A6A6D1ECE}" type="presOf" srcId="{720FECF0-A830-AE4B-A0CF-06F21416CFDF}" destId="{97051D4F-B457-1B40-926B-74A90E3284DD}" srcOrd="0" destOrd="0" presId="urn:microsoft.com/office/officeart/2005/8/layout/vProcess5"/>
    <dgm:cxn modelId="{2F40B5E1-580D-E24D-B6A6-05032856206B}" type="presOf" srcId="{0D745A30-F3A8-0D4A-9704-3DE5ED4EBD8B}" destId="{47350F46-C94C-2C4E-806F-25CD9AE79F11}" srcOrd="0" destOrd="0" presId="urn:microsoft.com/office/officeart/2005/8/layout/vProcess5"/>
    <dgm:cxn modelId="{81E054EA-F3C6-A049-BC90-3C2E28C3C073}" type="presOf" srcId="{10F99EF4-92FF-214F-9BA4-2AB514E2C1E6}" destId="{9A7C5FFB-3AFC-7C4B-B291-483677FD2587}" srcOrd="1" destOrd="0" presId="urn:microsoft.com/office/officeart/2005/8/layout/vProcess5"/>
    <dgm:cxn modelId="{03CC0CED-D64D-9547-AE48-C01B51253403}" type="presOf" srcId="{5C55E147-8E5F-0548-AC30-AFA67D680E51}" destId="{93920D1A-6989-2449-BC1C-093853828A8B}" srcOrd="0" destOrd="0" presId="urn:microsoft.com/office/officeart/2005/8/layout/vProcess5"/>
    <dgm:cxn modelId="{2FC1EEE4-3704-9745-A39F-AD24CAB73E8B}" type="presParOf" srcId="{DEB93EA8-BC18-6246-9476-1076D06DEC21}" destId="{A20A4523-F7C2-EF46-818B-EF46570ED1D5}" srcOrd="0" destOrd="0" presId="urn:microsoft.com/office/officeart/2005/8/layout/vProcess5"/>
    <dgm:cxn modelId="{082620B2-6908-EA4C-B7C4-5AED3F941162}" type="presParOf" srcId="{DEB93EA8-BC18-6246-9476-1076D06DEC21}" destId="{47350F46-C94C-2C4E-806F-25CD9AE79F11}" srcOrd="1" destOrd="0" presId="urn:microsoft.com/office/officeart/2005/8/layout/vProcess5"/>
    <dgm:cxn modelId="{68D58AC2-71EE-8941-BA87-333E25F945FA}" type="presParOf" srcId="{DEB93EA8-BC18-6246-9476-1076D06DEC21}" destId="{DFFEBC29-6EFB-8044-A90D-A0AF7AB4905D}" srcOrd="2" destOrd="0" presId="urn:microsoft.com/office/officeart/2005/8/layout/vProcess5"/>
    <dgm:cxn modelId="{38A2A8B9-5576-FB45-9F12-423172695475}" type="presParOf" srcId="{DEB93EA8-BC18-6246-9476-1076D06DEC21}" destId="{F1D8959C-DABA-1644-9F37-9D6C31BF0E90}" srcOrd="3" destOrd="0" presId="urn:microsoft.com/office/officeart/2005/8/layout/vProcess5"/>
    <dgm:cxn modelId="{E0D84CE7-87EC-3847-B0F1-E806A2B9FD70}" type="presParOf" srcId="{DEB93EA8-BC18-6246-9476-1076D06DEC21}" destId="{93920D1A-6989-2449-BC1C-093853828A8B}" srcOrd="4" destOrd="0" presId="urn:microsoft.com/office/officeart/2005/8/layout/vProcess5"/>
    <dgm:cxn modelId="{93413E00-B7E0-BB43-A058-3F7FD0B767BD}" type="presParOf" srcId="{DEB93EA8-BC18-6246-9476-1076D06DEC21}" destId="{ABAC1162-388B-BC4E-97E4-36C8C9BFC774}" srcOrd="5" destOrd="0" presId="urn:microsoft.com/office/officeart/2005/8/layout/vProcess5"/>
    <dgm:cxn modelId="{368E0A6E-646C-1444-9394-58EA9CD2AB6C}" type="presParOf" srcId="{DEB93EA8-BC18-6246-9476-1076D06DEC21}" destId="{E9AC0B9D-7992-4B41-9D01-9CD460E85B5D}" srcOrd="6" destOrd="0" presId="urn:microsoft.com/office/officeart/2005/8/layout/vProcess5"/>
    <dgm:cxn modelId="{A5F3BE59-A51F-6948-AF81-610593678A2B}" type="presParOf" srcId="{DEB93EA8-BC18-6246-9476-1076D06DEC21}" destId="{97051D4F-B457-1B40-926B-74A90E3284DD}" srcOrd="7" destOrd="0" presId="urn:microsoft.com/office/officeart/2005/8/layout/vProcess5"/>
    <dgm:cxn modelId="{8D8D813F-41A9-0346-80B6-7077A7097D5A}" type="presParOf" srcId="{DEB93EA8-BC18-6246-9476-1076D06DEC21}" destId="{408F07F1-9843-5F40-AB16-580AA1329994}" srcOrd="8" destOrd="0" presId="urn:microsoft.com/office/officeart/2005/8/layout/vProcess5"/>
    <dgm:cxn modelId="{9AD2F4B8-7B2F-D04D-9C50-D7BC605BA269}" type="presParOf" srcId="{DEB93EA8-BC18-6246-9476-1076D06DEC21}" destId="{3898AC3E-8024-8341-A291-3B26F862EE0A}" srcOrd="9" destOrd="0" presId="urn:microsoft.com/office/officeart/2005/8/layout/vProcess5"/>
    <dgm:cxn modelId="{475C06AF-2B32-EE4A-980D-775B1E8C7B3D}" type="presParOf" srcId="{DEB93EA8-BC18-6246-9476-1076D06DEC21}" destId="{9A7C5FFB-3AFC-7C4B-B291-483677FD2587}" srcOrd="10" destOrd="0" presId="urn:microsoft.com/office/officeart/2005/8/layout/vProcess5"/>
    <dgm:cxn modelId="{664B93F2-F45F-954B-AAE4-3D55B312AAD7}" type="presParOf" srcId="{DEB93EA8-BC18-6246-9476-1076D06DEC21}" destId="{1958F936-B501-2143-8E14-A79A19A464CD}"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88B1837-BAAE-944C-8003-B85BF5C2380C}"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zh-CN" altLang="en-US"/>
        </a:p>
      </dgm:t>
    </dgm:pt>
    <dgm:pt modelId="{F939F5B4-DF72-CF49-8EB5-E488C26E2CDA}">
      <dgm:prSet phldrT="[文本]"/>
      <dgm:spPr/>
      <dgm:t>
        <a:bodyPr/>
        <a:lstStyle/>
        <a:p>
          <a:pPr rtl="0"/>
          <a:r>
            <a:rPr lang="en-US" altLang="zh-CN"/>
            <a:t>Virtue Ethics</a:t>
          </a:r>
          <a:endParaRPr lang="zh-CN" altLang="en-US"/>
        </a:p>
      </dgm:t>
    </dgm:pt>
    <dgm:pt modelId="{397AD2C4-06F0-494B-90BB-6771F2F8035F}" type="parTrans" cxnId="{E4BD4BD0-163A-5341-86C7-9C1BC71D345E}">
      <dgm:prSet/>
      <dgm:spPr/>
      <dgm:t>
        <a:bodyPr/>
        <a:lstStyle/>
        <a:p>
          <a:endParaRPr lang="zh-CN" altLang="en-US"/>
        </a:p>
      </dgm:t>
    </dgm:pt>
    <dgm:pt modelId="{A20B49D6-A993-644D-B37C-9C5F4E82B27C}" type="sibTrans" cxnId="{E4BD4BD0-163A-5341-86C7-9C1BC71D345E}">
      <dgm:prSet/>
      <dgm:spPr/>
      <dgm:t>
        <a:bodyPr/>
        <a:lstStyle/>
        <a:p>
          <a:endParaRPr lang="zh-CN" altLang="en-US"/>
        </a:p>
      </dgm:t>
    </dgm:pt>
    <dgm:pt modelId="{B87CCCF0-67B4-084E-A1D7-556B9E7959D1}">
      <dgm:prSet phldrT="[文本]"/>
      <dgm:spPr/>
      <dgm:t>
        <a:bodyPr/>
        <a:lstStyle/>
        <a:p>
          <a:r>
            <a:rPr lang="en-US" altLang="en-US"/>
            <a:t>Set appropriate subjective work ethics for each individual</a:t>
          </a:r>
          <a:endParaRPr lang="zh-CN" altLang="en-US"/>
        </a:p>
      </dgm:t>
    </dgm:pt>
    <dgm:pt modelId="{22295757-6695-5947-93A3-032C3D5B3A02}" type="parTrans" cxnId="{329F707D-C141-E147-AFF3-ED3165335C5E}">
      <dgm:prSet/>
      <dgm:spPr/>
      <dgm:t>
        <a:bodyPr/>
        <a:lstStyle/>
        <a:p>
          <a:endParaRPr lang="zh-CN" altLang="en-US"/>
        </a:p>
      </dgm:t>
    </dgm:pt>
    <dgm:pt modelId="{7E5231CF-8DB2-DC44-A802-40EFEC183717}" type="sibTrans" cxnId="{329F707D-C141-E147-AFF3-ED3165335C5E}">
      <dgm:prSet/>
      <dgm:spPr/>
      <dgm:t>
        <a:bodyPr/>
        <a:lstStyle/>
        <a:p>
          <a:endParaRPr lang="zh-CN" altLang="en-US"/>
        </a:p>
      </dgm:t>
    </dgm:pt>
    <dgm:pt modelId="{E2288EC1-02BA-984E-B803-CD0A84DEDD43}">
      <dgm:prSet phldrT="[文本]"/>
      <dgm:spPr/>
      <dgm:t>
        <a:bodyPr/>
        <a:lstStyle/>
        <a:p>
          <a:r>
            <a:rPr lang="en-US" b="0" i="0"/>
            <a:t>Deontological Ethics</a:t>
          </a:r>
          <a:endParaRPr lang="zh-CN" altLang="en-US"/>
        </a:p>
      </dgm:t>
    </dgm:pt>
    <dgm:pt modelId="{1E39DA34-9C12-AA4B-9E67-C69628434759}" type="parTrans" cxnId="{DB33203E-415D-3C49-AD2D-9DCC9378DDC5}">
      <dgm:prSet/>
      <dgm:spPr/>
      <dgm:t>
        <a:bodyPr/>
        <a:lstStyle/>
        <a:p>
          <a:endParaRPr lang="zh-CN" altLang="en-US"/>
        </a:p>
      </dgm:t>
    </dgm:pt>
    <dgm:pt modelId="{E92CB2F4-3D19-AA45-AA8C-DC0F365EB508}" type="sibTrans" cxnId="{DB33203E-415D-3C49-AD2D-9DCC9378DDC5}">
      <dgm:prSet/>
      <dgm:spPr/>
      <dgm:t>
        <a:bodyPr/>
        <a:lstStyle/>
        <a:p>
          <a:endParaRPr lang="zh-CN" altLang="en-US"/>
        </a:p>
      </dgm:t>
    </dgm:pt>
    <dgm:pt modelId="{FF6D9F2C-CAFB-9A48-A1B9-954951F47DE1}">
      <dgm:prSet phldrT="[文本]"/>
      <dgm:spPr/>
      <dgm:t>
        <a:bodyPr/>
        <a:lstStyle/>
        <a:p>
          <a:r>
            <a:rPr lang="en-US" altLang="zh-CN"/>
            <a:t>Seek ethical goals and constraints from objective standards and regular evaluation </a:t>
          </a:r>
          <a:endParaRPr lang="zh-CN" altLang="en-US"/>
        </a:p>
      </dgm:t>
    </dgm:pt>
    <dgm:pt modelId="{90D6E9A6-DFF1-834A-9135-62D086474CD8}" type="parTrans" cxnId="{703F9B2D-3031-E041-96AA-48D7C04D6581}">
      <dgm:prSet/>
      <dgm:spPr/>
      <dgm:t>
        <a:bodyPr/>
        <a:lstStyle/>
        <a:p>
          <a:endParaRPr lang="zh-CN" altLang="en-US"/>
        </a:p>
      </dgm:t>
    </dgm:pt>
    <dgm:pt modelId="{223B7937-CDDD-B344-AEA3-38320F21FD29}" type="sibTrans" cxnId="{703F9B2D-3031-E041-96AA-48D7C04D6581}">
      <dgm:prSet/>
      <dgm:spPr/>
      <dgm:t>
        <a:bodyPr/>
        <a:lstStyle/>
        <a:p>
          <a:endParaRPr lang="zh-CN" altLang="en-US"/>
        </a:p>
      </dgm:t>
    </dgm:pt>
    <dgm:pt modelId="{38A06175-2100-4DA4-8E90-A6B85242891E}">
      <dgm:prSet phldrT="[文本]"/>
      <dgm:spPr/>
      <dgm:t>
        <a:bodyPr/>
        <a:lstStyle/>
        <a:p>
          <a:r>
            <a:rPr lang="en-US" altLang="zh-CN"/>
            <a:t>We need to enhance and expand our code of conduct for everyone in the cooperation</a:t>
          </a:r>
          <a:endParaRPr lang="zh-CN" altLang="en-US"/>
        </a:p>
      </dgm:t>
    </dgm:pt>
    <dgm:pt modelId="{6FB3034A-230D-4F4A-9C7D-9A896F825893}" type="parTrans" cxnId="{6A8B5F9E-66EE-43ED-85E9-8F24627C8B8E}">
      <dgm:prSet/>
      <dgm:spPr/>
      <dgm:t>
        <a:bodyPr/>
        <a:lstStyle/>
        <a:p>
          <a:endParaRPr lang="zh-CN" altLang="en-US"/>
        </a:p>
      </dgm:t>
    </dgm:pt>
    <dgm:pt modelId="{19EE9C9A-C9F7-440C-B84B-E18DDD68CA90}" type="sibTrans" cxnId="{6A8B5F9E-66EE-43ED-85E9-8F24627C8B8E}">
      <dgm:prSet/>
      <dgm:spPr/>
      <dgm:t>
        <a:bodyPr/>
        <a:lstStyle/>
        <a:p>
          <a:endParaRPr lang="zh-CN" altLang="en-US"/>
        </a:p>
      </dgm:t>
    </dgm:pt>
    <dgm:pt modelId="{C293FEDA-FB24-FC47-95F4-173A2D655054}" type="pres">
      <dgm:prSet presAssocID="{D88B1837-BAAE-944C-8003-B85BF5C2380C}" presName="linearFlow" presStyleCnt="0">
        <dgm:presLayoutVars>
          <dgm:dir/>
          <dgm:animLvl val="lvl"/>
          <dgm:resizeHandles val="exact"/>
        </dgm:presLayoutVars>
      </dgm:prSet>
      <dgm:spPr/>
    </dgm:pt>
    <dgm:pt modelId="{5B2064E1-3CFE-F540-B9C2-29D97A7F0B71}" type="pres">
      <dgm:prSet presAssocID="{F939F5B4-DF72-CF49-8EB5-E488C26E2CDA}" presName="composite" presStyleCnt="0"/>
      <dgm:spPr/>
    </dgm:pt>
    <dgm:pt modelId="{026EDC66-B669-8148-9F48-C371A862C65B}" type="pres">
      <dgm:prSet presAssocID="{F939F5B4-DF72-CF49-8EB5-E488C26E2CDA}" presName="parentText" presStyleLbl="alignNode1" presStyleIdx="0" presStyleCnt="2">
        <dgm:presLayoutVars>
          <dgm:chMax val="1"/>
          <dgm:bulletEnabled val="1"/>
        </dgm:presLayoutVars>
      </dgm:prSet>
      <dgm:spPr/>
    </dgm:pt>
    <dgm:pt modelId="{E638E699-89DF-994E-A0CB-3F328EA32633}" type="pres">
      <dgm:prSet presAssocID="{F939F5B4-DF72-CF49-8EB5-E488C26E2CDA}" presName="descendantText" presStyleLbl="alignAcc1" presStyleIdx="0" presStyleCnt="2" custLinFactNeighborX="-127" custLinFactNeighborY="-99">
        <dgm:presLayoutVars>
          <dgm:bulletEnabled val="1"/>
        </dgm:presLayoutVars>
      </dgm:prSet>
      <dgm:spPr/>
    </dgm:pt>
    <dgm:pt modelId="{54921C98-6DC4-0844-95D6-4F0026B2F0EE}" type="pres">
      <dgm:prSet presAssocID="{A20B49D6-A993-644D-B37C-9C5F4E82B27C}" presName="sp" presStyleCnt="0"/>
      <dgm:spPr/>
    </dgm:pt>
    <dgm:pt modelId="{2E3303BB-EBB5-FA4D-9D7A-7795D20B13E4}" type="pres">
      <dgm:prSet presAssocID="{E2288EC1-02BA-984E-B803-CD0A84DEDD43}" presName="composite" presStyleCnt="0"/>
      <dgm:spPr/>
    </dgm:pt>
    <dgm:pt modelId="{30A7496F-EB5C-B946-BE56-CB7A1CAD4519}" type="pres">
      <dgm:prSet presAssocID="{E2288EC1-02BA-984E-B803-CD0A84DEDD43}" presName="parentText" presStyleLbl="alignNode1" presStyleIdx="1" presStyleCnt="2">
        <dgm:presLayoutVars>
          <dgm:chMax val="1"/>
          <dgm:bulletEnabled val="1"/>
        </dgm:presLayoutVars>
      </dgm:prSet>
      <dgm:spPr/>
    </dgm:pt>
    <dgm:pt modelId="{442C9159-7FA6-4141-809A-11BD0685BAFB}" type="pres">
      <dgm:prSet presAssocID="{E2288EC1-02BA-984E-B803-CD0A84DEDD43}" presName="descendantText" presStyleLbl="alignAcc1" presStyleIdx="1" presStyleCnt="2">
        <dgm:presLayoutVars>
          <dgm:bulletEnabled val="1"/>
        </dgm:presLayoutVars>
      </dgm:prSet>
      <dgm:spPr/>
    </dgm:pt>
  </dgm:ptLst>
  <dgm:cxnLst>
    <dgm:cxn modelId="{703F9B2D-3031-E041-96AA-48D7C04D6581}" srcId="{E2288EC1-02BA-984E-B803-CD0A84DEDD43}" destId="{FF6D9F2C-CAFB-9A48-A1B9-954951F47DE1}" srcOrd="0" destOrd="0" parTransId="{90D6E9A6-DFF1-834A-9135-62D086474CD8}" sibTransId="{223B7937-CDDD-B344-AEA3-38320F21FD29}"/>
    <dgm:cxn modelId="{C0517830-7DF1-B24C-869E-9AA2E4D2986C}" type="presOf" srcId="{E2288EC1-02BA-984E-B803-CD0A84DEDD43}" destId="{30A7496F-EB5C-B946-BE56-CB7A1CAD4519}" srcOrd="0" destOrd="0" presId="urn:microsoft.com/office/officeart/2005/8/layout/chevron2"/>
    <dgm:cxn modelId="{DB33203E-415D-3C49-AD2D-9DCC9378DDC5}" srcId="{D88B1837-BAAE-944C-8003-B85BF5C2380C}" destId="{E2288EC1-02BA-984E-B803-CD0A84DEDD43}" srcOrd="1" destOrd="0" parTransId="{1E39DA34-9C12-AA4B-9E67-C69628434759}" sibTransId="{E92CB2F4-3D19-AA45-AA8C-DC0F365EB508}"/>
    <dgm:cxn modelId="{3D7F285C-75E8-4DE8-B68A-5882F959EFE6}" type="presOf" srcId="{38A06175-2100-4DA4-8E90-A6B85242891E}" destId="{E638E699-89DF-994E-A0CB-3F328EA32633}" srcOrd="0" destOrd="1" presId="urn:microsoft.com/office/officeart/2005/8/layout/chevron2"/>
    <dgm:cxn modelId="{329F707D-C141-E147-AFF3-ED3165335C5E}" srcId="{F939F5B4-DF72-CF49-8EB5-E488C26E2CDA}" destId="{B87CCCF0-67B4-084E-A1D7-556B9E7959D1}" srcOrd="0" destOrd="0" parTransId="{22295757-6695-5947-93A3-032C3D5B3A02}" sibTransId="{7E5231CF-8DB2-DC44-A802-40EFEC183717}"/>
    <dgm:cxn modelId="{6A8B5F9E-66EE-43ED-85E9-8F24627C8B8E}" srcId="{F939F5B4-DF72-CF49-8EB5-E488C26E2CDA}" destId="{38A06175-2100-4DA4-8E90-A6B85242891E}" srcOrd="1" destOrd="0" parTransId="{6FB3034A-230D-4F4A-9C7D-9A896F825893}" sibTransId="{19EE9C9A-C9F7-440C-B84B-E18DDD68CA90}"/>
    <dgm:cxn modelId="{838A9AB8-E0DB-5840-A436-EE685E2D3AB5}" type="presOf" srcId="{F939F5B4-DF72-CF49-8EB5-E488C26E2CDA}" destId="{026EDC66-B669-8148-9F48-C371A862C65B}" srcOrd="0" destOrd="0" presId="urn:microsoft.com/office/officeart/2005/8/layout/chevron2"/>
    <dgm:cxn modelId="{560F6ABE-DF83-924A-9CB1-5A6FF428D397}" type="presOf" srcId="{B87CCCF0-67B4-084E-A1D7-556B9E7959D1}" destId="{E638E699-89DF-994E-A0CB-3F328EA32633}" srcOrd="0" destOrd="0" presId="urn:microsoft.com/office/officeart/2005/8/layout/chevron2"/>
    <dgm:cxn modelId="{779EF4C8-A665-A64F-A678-EDD94D1313FC}" type="presOf" srcId="{FF6D9F2C-CAFB-9A48-A1B9-954951F47DE1}" destId="{442C9159-7FA6-4141-809A-11BD0685BAFB}" srcOrd="0" destOrd="0" presId="urn:microsoft.com/office/officeart/2005/8/layout/chevron2"/>
    <dgm:cxn modelId="{E4BD4BD0-163A-5341-86C7-9C1BC71D345E}" srcId="{D88B1837-BAAE-944C-8003-B85BF5C2380C}" destId="{F939F5B4-DF72-CF49-8EB5-E488C26E2CDA}" srcOrd="0" destOrd="0" parTransId="{397AD2C4-06F0-494B-90BB-6771F2F8035F}" sibTransId="{A20B49D6-A993-644D-B37C-9C5F4E82B27C}"/>
    <dgm:cxn modelId="{458B7BE5-4F92-0E41-AE7B-88B4A72099B1}" type="presOf" srcId="{D88B1837-BAAE-944C-8003-B85BF5C2380C}" destId="{C293FEDA-FB24-FC47-95F4-173A2D655054}" srcOrd="0" destOrd="0" presId="urn:microsoft.com/office/officeart/2005/8/layout/chevron2"/>
    <dgm:cxn modelId="{990AD96C-0210-3445-BFEA-5D6E89EDFBBB}" type="presParOf" srcId="{C293FEDA-FB24-FC47-95F4-173A2D655054}" destId="{5B2064E1-3CFE-F540-B9C2-29D97A7F0B71}" srcOrd="0" destOrd="0" presId="urn:microsoft.com/office/officeart/2005/8/layout/chevron2"/>
    <dgm:cxn modelId="{C51DD428-287E-F34E-9D39-266FA60AFC64}" type="presParOf" srcId="{5B2064E1-3CFE-F540-B9C2-29D97A7F0B71}" destId="{026EDC66-B669-8148-9F48-C371A862C65B}" srcOrd="0" destOrd="0" presId="urn:microsoft.com/office/officeart/2005/8/layout/chevron2"/>
    <dgm:cxn modelId="{BA300C49-3F53-5F42-BC54-015146333064}" type="presParOf" srcId="{5B2064E1-3CFE-F540-B9C2-29D97A7F0B71}" destId="{E638E699-89DF-994E-A0CB-3F328EA32633}" srcOrd="1" destOrd="0" presId="urn:microsoft.com/office/officeart/2005/8/layout/chevron2"/>
    <dgm:cxn modelId="{18036B0E-300A-8B4A-89E6-C6C8F8CBC1E2}" type="presParOf" srcId="{C293FEDA-FB24-FC47-95F4-173A2D655054}" destId="{54921C98-6DC4-0844-95D6-4F0026B2F0EE}" srcOrd="1" destOrd="0" presId="urn:microsoft.com/office/officeart/2005/8/layout/chevron2"/>
    <dgm:cxn modelId="{94549644-E95A-A748-9B6D-5DEC204BD471}" type="presParOf" srcId="{C293FEDA-FB24-FC47-95F4-173A2D655054}" destId="{2E3303BB-EBB5-FA4D-9D7A-7795D20B13E4}" srcOrd="2" destOrd="0" presId="urn:microsoft.com/office/officeart/2005/8/layout/chevron2"/>
    <dgm:cxn modelId="{F885F275-0C06-044F-8C79-CD5645B78BAA}" type="presParOf" srcId="{2E3303BB-EBB5-FA4D-9D7A-7795D20B13E4}" destId="{30A7496F-EB5C-B946-BE56-CB7A1CAD4519}" srcOrd="0" destOrd="0" presId="urn:microsoft.com/office/officeart/2005/8/layout/chevron2"/>
    <dgm:cxn modelId="{EBAB9EF4-A8FF-DA4A-9428-642DE01120FA}" type="presParOf" srcId="{2E3303BB-EBB5-FA4D-9D7A-7795D20B13E4}" destId="{442C9159-7FA6-4141-809A-11BD0685BAFB}"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C2FBEB3-5CEF-DA42-97A8-B6107AF15CF5}" type="doc">
      <dgm:prSet loTypeId="urn:microsoft.com/office/officeart/2005/8/layout/StepDownProcess" loCatId="" qsTypeId="urn:microsoft.com/office/officeart/2005/8/quickstyle/simple1" qsCatId="simple" csTypeId="urn:microsoft.com/office/officeart/2005/8/colors/accent1_1" csCatId="accent1" phldr="1"/>
      <dgm:spPr/>
      <dgm:t>
        <a:bodyPr/>
        <a:lstStyle/>
        <a:p>
          <a:endParaRPr lang="zh-CN" altLang="en-US"/>
        </a:p>
      </dgm:t>
    </dgm:pt>
    <dgm:pt modelId="{57DA863E-7EAD-F248-B7F2-11A0899B1003}">
      <dgm:prSet phldrT="[文本]"/>
      <dgm:spPr/>
      <dgm:t>
        <a:bodyPr/>
        <a:lstStyle/>
        <a:p>
          <a:pPr rtl="0"/>
          <a:r>
            <a:rPr lang="en-US" altLang="zh-CN"/>
            <a:t>Short-term        (in 6 months)</a:t>
          </a:r>
          <a:endParaRPr lang="zh-CN" altLang="en-US"/>
        </a:p>
      </dgm:t>
    </dgm:pt>
    <dgm:pt modelId="{27F6711E-DD07-294C-81FD-1476FEC46CE9}" type="parTrans" cxnId="{249952DB-5D5D-7A4D-A612-C6FCD942090C}">
      <dgm:prSet/>
      <dgm:spPr/>
      <dgm:t>
        <a:bodyPr/>
        <a:lstStyle/>
        <a:p>
          <a:endParaRPr lang="zh-CN" altLang="en-US"/>
        </a:p>
      </dgm:t>
    </dgm:pt>
    <dgm:pt modelId="{B9E686AF-20F4-8641-9D40-9D42B4A6DEB9}" type="sibTrans" cxnId="{249952DB-5D5D-7A4D-A612-C6FCD942090C}">
      <dgm:prSet/>
      <dgm:spPr/>
      <dgm:t>
        <a:bodyPr/>
        <a:lstStyle/>
        <a:p>
          <a:endParaRPr lang="zh-CN" altLang="en-US"/>
        </a:p>
      </dgm:t>
    </dgm:pt>
    <dgm:pt modelId="{53514E89-8CE0-0D46-AD23-7CA39E624EC3}">
      <dgm:prSet phldrT="[文本]"/>
      <dgm:spPr/>
      <dgm:t>
        <a:bodyPr/>
        <a:lstStyle/>
        <a:p>
          <a:pPr rtl="0"/>
          <a:r>
            <a:rPr lang="en-US" altLang="zh-CN"/>
            <a:t>Medium-term (in 2 years)</a:t>
          </a:r>
          <a:endParaRPr lang="zh-CN" altLang="en-US"/>
        </a:p>
      </dgm:t>
    </dgm:pt>
    <dgm:pt modelId="{DD26F31B-6A4A-DB4F-A434-0DFA9EBCD026}" type="parTrans" cxnId="{EA7147F3-632B-0848-878D-23FD7C39E698}">
      <dgm:prSet/>
      <dgm:spPr/>
      <dgm:t>
        <a:bodyPr/>
        <a:lstStyle/>
        <a:p>
          <a:endParaRPr lang="zh-CN" altLang="en-US"/>
        </a:p>
      </dgm:t>
    </dgm:pt>
    <dgm:pt modelId="{52F96C50-BC13-F340-A374-1103F190A4A1}" type="sibTrans" cxnId="{EA7147F3-632B-0848-878D-23FD7C39E698}">
      <dgm:prSet/>
      <dgm:spPr/>
      <dgm:t>
        <a:bodyPr/>
        <a:lstStyle/>
        <a:p>
          <a:endParaRPr lang="zh-CN" altLang="en-US"/>
        </a:p>
      </dgm:t>
    </dgm:pt>
    <dgm:pt modelId="{CB56E0CB-4C44-4A7D-8404-091BCFBD807B}">
      <dgm:prSet phldrT="[文本]"/>
      <dgm:spPr/>
      <dgm:t>
        <a:bodyPr/>
        <a:lstStyle/>
        <a:p>
          <a:pPr rtl="0"/>
          <a:r>
            <a:rPr lang="en-US" altLang="zh-CN"/>
            <a:t>Long-term   (final goal)</a:t>
          </a:r>
          <a:endParaRPr lang="zh-CN" altLang="en-US"/>
        </a:p>
      </dgm:t>
    </dgm:pt>
    <dgm:pt modelId="{54740FF5-F406-4210-919C-870E688C4274}" type="parTrans" cxnId="{9237AFA6-27F7-4D37-BFF4-ABA85E549134}">
      <dgm:prSet/>
      <dgm:spPr/>
      <dgm:t>
        <a:bodyPr/>
        <a:lstStyle/>
        <a:p>
          <a:endParaRPr lang="zh-CN" altLang="en-US"/>
        </a:p>
      </dgm:t>
    </dgm:pt>
    <dgm:pt modelId="{941B3C1D-ADC5-4409-965B-B25225DA5BBA}" type="sibTrans" cxnId="{9237AFA6-27F7-4D37-BFF4-ABA85E549134}">
      <dgm:prSet/>
      <dgm:spPr/>
      <dgm:t>
        <a:bodyPr/>
        <a:lstStyle/>
        <a:p>
          <a:endParaRPr lang="zh-CN" altLang="en-US"/>
        </a:p>
      </dgm:t>
    </dgm:pt>
    <dgm:pt modelId="{FB2CCDFD-8C97-49DB-87FA-0616F882BCCB}">
      <dgm:prSet/>
      <dgm:spPr/>
      <dgm:t>
        <a:bodyPr/>
        <a:lstStyle/>
        <a:p>
          <a:pPr rtl="0"/>
          <a:r>
            <a:rPr lang="en-US" altLang="en-US"/>
            <a:t>Medium-term (in 1 year)</a:t>
          </a:r>
          <a:endParaRPr lang="zh-CN" altLang="en-US"/>
        </a:p>
      </dgm:t>
    </dgm:pt>
    <dgm:pt modelId="{0EBFB53D-312E-4B25-8C1B-E7BFABB68E34}" type="parTrans" cxnId="{3C7C1F3E-2CD4-4602-A1D3-C1BE1748168A}">
      <dgm:prSet/>
      <dgm:spPr/>
      <dgm:t>
        <a:bodyPr/>
        <a:lstStyle/>
        <a:p>
          <a:endParaRPr lang="zh-CN" altLang="en-US"/>
        </a:p>
      </dgm:t>
    </dgm:pt>
    <dgm:pt modelId="{4713B80D-EA54-4776-834A-895FD10DE962}" type="sibTrans" cxnId="{3C7C1F3E-2CD4-4602-A1D3-C1BE1748168A}">
      <dgm:prSet/>
      <dgm:spPr/>
      <dgm:t>
        <a:bodyPr/>
        <a:lstStyle/>
        <a:p>
          <a:endParaRPr lang="zh-CN" altLang="en-US"/>
        </a:p>
      </dgm:t>
    </dgm:pt>
    <dgm:pt modelId="{A421D24F-4CBB-B242-91F1-BA68E2270785}" type="pres">
      <dgm:prSet presAssocID="{EC2FBEB3-5CEF-DA42-97A8-B6107AF15CF5}" presName="rootnode" presStyleCnt="0">
        <dgm:presLayoutVars>
          <dgm:chMax/>
          <dgm:chPref/>
          <dgm:dir/>
          <dgm:animLvl val="lvl"/>
        </dgm:presLayoutVars>
      </dgm:prSet>
      <dgm:spPr/>
    </dgm:pt>
    <dgm:pt modelId="{7DBF35FF-8E1D-314A-948F-536760F40162}" type="pres">
      <dgm:prSet presAssocID="{57DA863E-7EAD-F248-B7F2-11A0899B1003}" presName="composite" presStyleCnt="0"/>
      <dgm:spPr/>
    </dgm:pt>
    <dgm:pt modelId="{2F625813-0F87-F547-913A-CDC4BFDDF51A}" type="pres">
      <dgm:prSet presAssocID="{57DA863E-7EAD-F248-B7F2-11A0899B1003}" presName="bentUpArrow1" presStyleLbl="alignImgPlace1" presStyleIdx="0" presStyleCnt="3"/>
      <dgm:spPr/>
    </dgm:pt>
    <dgm:pt modelId="{6233662F-12FF-5540-B661-C40B788DA67A}" type="pres">
      <dgm:prSet presAssocID="{57DA863E-7EAD-F248-B7F2-11A0899B1003}" presName="ParentText" presStyleLbl="node1" presStyleIdx="0" presStyleCnt="4" custScaleX="122502">
        <dgm:presLayoutVars>
          <dgm:chMax val="1"/>
          <dgm:chPref val="1"/>
          <dgm:bulletEnabled val="1"/>
        </dgm:presLayoutVars>
      </dgm:prSet>
      <dgm:spPr/>
    </dgm:pt>
    <dgm:pt modelId="{B4175C32-D873-F748-BA66-A6A062E497CB}" type="pres">
      <dgm:prSet presAssocID="{57DA863E-7EAD-F248-B7F2-11A0899B1003}" presName="ChildText" presStyleLbl="revTx" presStyleIdx="0" presStyleCnt="3" custScaleX="96066">
        <dgm:presLayoutVars>
          <dgm:chMax val="0"/>
          <dgm:chPref val="0"/>
          <dgm:bulletEnabled val="1"/>
        </dgm:presLayoutVars>
      </dgm:prSet>
      <dgm:spPr/>
    </dgm:pt>
    <dgm:pt modelId="{B3274CD3-878D-E646-B477-1BFE5625B542}" type="pres">
      <dgm:prSet presAssocID="{B9E686AF-20F4-8641-9D40-9D42B4A6DEB9}" presName="sibTrans" presStyleCnt="0"/>
      <dgm:spPr/>
    </dgm:pt>
    <dgm:pt modelId="{FBCAAFB1-5F27-4158-8BD0-3A1673396383}" type="pres">
      <dgm:prSet presAssocID="{FB2CCDFD-8C97-49DB-87FA-0616F882BCCB}" presName="composite" presStyleCnt="0"/>
      <dgm:spPr/>
    </dgm:pt>
    <dgm:pt modelId="{34F429E6-DB17-484A-AFA8-543FB5AB47BA}" type="pres">
      <dgm:prSet presAssocID="{FB2CCDFD-8C97-49DB-87FA-0616F882BCCB}" presName="bentUpArrow1" presStyleLbl="alignImgPlace1" presStyleIdx="1" presStyleCnt="3"/>
      <dgm:spPr/>
    </dgm:pt>
    <dgm:pt modelId="{BB9793B9-D316-4B4B-A83D-E890D29CBA5F}" type="pres">
      <dgm:prSet presAssocID="{FB2CCDFD-8C97-49DB-87FA-0616F882BCCB}" presName="ParentText" presStyleLbl="node1" presStyleIdx="1" presStyleCnt="4">
        <dgm:presLayoutVars>
          <dgm:chMax val="1"/>
          <dgm:chPref val="1"/>
          <dgm:bulletEnabled val="1"/>
        </dgm:presLayoutVars>
      </dgm:prSet>
      <dgm:spPr/>
    </dgm:pt>
    <dgm:pt modelId="{F866BDE6-F87A-41D5-A5D3-44EA142A0BA4}" type="pres">
      <dgm:prSet presAssocID="{FB2CCDFD-8C97-49DB-87FA-0616F882BCCB}" presName="ChildText" presStyleLbl="revTx" presStyleIdx="1" presStyleCnt="3">
        <dgm:presLayoutVars>
          <dgm:chMax val="0"/>
          <dgm:chPref val="0"/>
          <dgm:bulletEnabled val="1"/>
        </dgm:presLayoutVars>
      </dgm:prSet>
      <dgm:spPr/>
    </dgm:pt>
    <dgm:pt modelId="{92353F57-8B57-4A21-B6A9-6F5584B01154}" type="pres">
      <dgm:prSet presAssocID="{4713B80D-EA54-4776-834A-895FD10DE962}" presName="sibTrans" presStyleCnt="0"/>
      <dgm:spPr/>
    </dgm:pt>
    <dgm:pt modelId="{7EA171EA-1A4C-834C-80D6-2A4406137234}" type="pres">
      <dgm:prSet presAssocID="{53514E89-8CE0-0D46-AD23-7CA39E624EC3}" presName="composite" presStyleCnt="0"/>
      <dgm:spPr/>
    </dgm:pt>
    <dgm:pt modelId="{990977D4-3C39-4CFE-A25E-C60F00C01187}" type="pres">
      <dgm:prSet presAssocID="{53514E89-8CE0-0D46-AD23-7CA39E624EC3}" presName="bentUpArrow1" presStyleLbl="alignImgPlace1" presStyleIdx="2" presStyleCnt="3"/>
      <dgm:spPr/>
    </dgm:pt>
    <dgm:pt modelId="{E0316F6D-28AE-7844-B093-20C57E661BE3}" type="pres">
      <dgm:prSet presAssocID="{53514E89-8CE0-0D46-AD23-7CA39E624EC3}" presName="ParentText" presStyleLbl="node1" presStyleIdx="2" presStyleCnt="4">
        <dgm:presLayoutVars>
          <dgm:chMax val="1"/>
          <dgm:chPref val="1"/>
          <dgm:bulletEnabled val="1"/>
        </dgm:presLayoutVars>
      </dgm:prSet>
      <dgm:spPr/>
    </dgm:pt>
    <dgm:pt modelId="{97B13A60-64D2-40E0-B3DF-D140B006F9CC}" type="pres">
      <dgm:prSet presAssocID="{53514E89-8CE0-0D46-AD23-7CA39E624EC3}" presName="ChildText" presStyleLbl="revTx" presStyleIdx="2" presStyleCnt="3">
        <dgm:presLayoutVars>
          <dgm:chMax val="0"/>
          <dgm:chPref val="0"/>
          <dgm:bulletEnabled val="1"/>
        </dgm:presLayoutVars>
      </dgm:prSet>
      <dgm:spPr/>
    </dgm:pt>
    <dgm:pt modelId="{3EF0AE9D-0631-4D4D-8545-01C442007756}" type="pres">
      <dgm:prSet presAssocID="{52F96C50-BC13-F340-A374-1103F190A4A1}" presName="sibTrans" presStyleCnt="0"/>
      <dgm:spPr/>
    </dgm:pt>
    <dgm:pt modelId="{25ADFB8C-D459-417E-AD9B-01AA2668EE30}" type="pres">
      <dgm:prSet presAssocID="{CB56E0CB-4C44-4A7D-8404-091BCFBD807B}" presName="composite" presStyleCnt="0"/>
      <dgm:spPr/>
    </dgm:pt>
    <dgm:pt modelId="{15604EC2-B5A8-4BA6-B37B-896B3441679B}" type="pres">
      <dgm:prSet presAssocID="{CB56E0CB-4C44-4A7D-8404-091BCFBD807B}" presName="ParentText" presStyleLbl="node1" presStyleIdx="3" presStyleCnt="4">
        <dgm:presLayoutVars>
          <dgm:chMax val="1"/>
          <dgm:chPref val="1"/>
          <dgm:bulletEnabled val="1"/>
        </dgm:presLayoutVars>
      </dgm:prSet>
      <dgm:spPr/>
    </dgm:pt>
  </dgm:ptLst>
  <dgm:cxnLst>
    <dgm:cxn modelId="{3C7C1F3E-2CD4-4602-A1D3-C1BE1748168A}" srcId="{EC2FBEB3-5CEF-DA42-97A8-B6107AF15CF5}" destId="{FB2CCDFD-8C97-49DB-87FA-0616F882BCCB}" srcOrd="1" destOrd="0" parTransId="{0EBFB53D-312E-4B25-8C1B-E7BFABB68E34}" sibTransId="{4713B80D-EA54-4776-834A-895FD10DE962}"/>
    <dgm:cxn modelId="{9237AFA6-27F7-4D37-BFF4-ABA85E549134}" srcId="{EC2FBEB3-5CEF-DA42-97A8-B6107AF15CF5}" destId="{CB56E0CB-4C44-4A7D-8404-091BCFBD807B}" srcOrd="3" destOrd="0" parTransId="{54740FF5-F406-4210-919C-870E688C4274}" sibTransId="{941B3C1D-ADC5-4409-965B-B25225DA5BBA}"/>
    <dgm:cxn modelId="{F52BCBAD-A042-4F8C-85F4-0DC51FA2EC80}" type="presOf" srcId="{CB56E0CB-4C44-4A7D-8404-091BCFBD807B}" destId="{15604EC2-B5A8-4BA6-B37B-896B3441679B}" srcOrd="0" destOrd="0" presId="urn:microsoft.com/office/officeart/2005/8/layout/StepDownProcess"/>
    <dgm:cxn modelId="{C1A0F7B6-98CD-DF48-910C-D526E425D651}" type="presOf" srcId="{EC2FBEB3-5CEF-DA42-97A8-B6107AF15CF5}" destId="{A421D24F-4CBB-B242-91F1-BA68E2270785}" srcOrd="0" destOrd="0" presId="urn:microsoft.com/office/officeart/2005/8/layout/StepDownProcess"/>
    <dgm:cxn modelId="{249952DB-5D5D-7A4D-A612-C6FCD942090C}" srcId="{EC2FBEB3-5CEF-DA42-97A8-B6107AF15CF5}" destId="{57DA863E-7EAD-F248-B7F2-11A0899B1003}" srcOrd="0" destOrd="0" parTransId="{27F6711E-DD07-294C-81FD-1476FEC46CE9}" sibTransId="{B9E686AF-20F4-8641-9D40-9D42B4A6DEB9}"/>
    <dgm:cxn modelId="{0FDA36DD-08CE-AD4B-B352-471357D5776D}" type="presOf" srcId="{53514E89-8CE0-0D46-AD23-7CA39E624EC3}" destId="{E0316F6D-28AE-7844-B093-20C57E661BE3}" srcOrd="0" destOrd="0" presId="urn:microsoft.com/office/officeart/2005/8/layout/StepDownProcess"/>
    <dgm:cxn modelId="{91E6ADE7-FB28-4104-80F4-AB3259409988}" type="presOf" srcId="{FB2CCDFD-8C97-49DB-87FA-0616F882BCCB}" destId="{BB9793B9-D316-4B4B-A83D-E890D29CBA5F}" srcOrd="0" destOrd="0" presId="urn:microsoft.com/office/officeart/2005/8/layout/StepDownProcess"/>
    <dgm:cxn modelId="{373566F0-C460-3D4A-93CB-51ED25BF89EC}" type="presOf" srcId="{57DA863E-7EAD-F248-B7F2-11A0899B1003}" destId="{6233662F-12FF-5540-B661-C40B788DA67A}" srcOrd="0" destOrd="0" presId="urn:microsoft.com/office/officeart/2005/8/layout/StepDownProcess"/>
    <dgm:cxn modelId="{EA7147F3-632B-0848-878D-23FD7C39E698}" srcId="{EC2FBEB3-5CEF-DA42-97A8-B6107AF15CF5}" destId="{53514E89-8CE0-0D46-AD23-7CA39E624EC3}" srcOrd="2" destOrd="0" parTransId="{DD26F31B-6A4A-DB4F-A434-0DFA9EBCD026}" sibTransId="{52F96C50-BC13-F340-A374-1103F190A4A1}"/>
    <dgm:cxn modelId="{3A47789E-EE19-D844-9681-A939C380CB63}" type="presParOf" srcId="{A421D24F-4CBB-B242-91F1-BA68E2270785}" destId="{7DBF35FF-8E1D-314A-948F-536760F40162}" srcOrd="0" destOrd="0" presId="urn:microsoft.com/office/officeart/2005/8/layout/StepDownProcess"/>
    <dgm:cxn modelId="{528CFFD7-5396-F44F-B3AE-C774D776ABCB}" type="presParOf" srcId="{7DBF35FF-8E1D-314A-948F-536760F40162}" destId="{2F625813-0F87-F547-913A-CDC4BFDDF51A}" srcOrd="0" destOrd="0" presId="urn:microsoft.com/office/officeart/2005/8/layout/StepDownProcess"/>
    <dgm:cxn modelId="{F8031E75-B6F8-F443-8BC8-9255531D27B1}" type="presParOf" srcId="{7DBF35FF-8E1D-314A-948F-536760F40162}" destId="{6233662F-12FF-5540-B661-C40B788DA67A}" srcOrd="1" destOrd="0" presId="urn:microsoft.com/office/officeart/2005/8/layout/StepDownProcess"/>
    <dgm:cxn modelId="{E3B007C3-6A79-0043-8E69-664886D3E9D0}" type="presParOf" srcId="{7DBF35FF-8E1D-314A-948F-536760F40162}" destId="{B4175C32-D873-F748-BA66-A6A062E497CB}" srcOrd="2" destOrd="0" presId="urn:microsoft.com/office/officeart/2005/8/layout/StepDownProcess"/>
    <dgm:cxn modelId="{3F80E19C-3290-F34F-8FB1-36402BDF3C0D}" type="presParOf" srcId="{A421D24F-4CBB-B242-91F1-BA68E2270785}" destId="{B3274CD3-878D-E646-B477-1BFE5625B542}" srcOrd="1" destOrd="0" presId="urn:microsoft.com/office/officeart/2005/8/layout/StepDownProcess"/>
    <dgm:cxn modelId="{E3AAB3A3-B9AA-4C62-8C83-BF9239D491B2}" type="presParOf" srcId="{A421D24F-4CBB-B242-91F1-BA68E2270785}" destId="{FBCAAFB1-5F27-4158-8BD0-3A1673396383}" srcOrd="2" destOrd="0" presId="urn:microsoft.com/office/officeart/2005/8/layout/StepDownProcess"/>
    <dgm:cxn modelId="{CA2FB2D9-0AD5-4305-B521-D65BD8F2D56B}" type="presParOf" srcId="{FBCAAFB1-5F27-4158-8BD0-3A1673396383}" destId="{34F429E6-DB17-484A-AFA8-543FB5AB47BA}" srcOrd="0" destOrd="0" presId="urn:microsoft.com/office/officeart/2005/8/layout/StepDownProcess"/>
    <dgm:cxn modelId="{034ADF5B-B145-43FF-95FC-2635A8D901BE}" type="presParOf" srcId="{FBCAAFB1-5F27-4158-8BD0-3A1673396383}" destId="{BB9793B9-D316-4B4B-A83D-E890D29CBA5F}" srcOrd="1" destOrd="0" presId="urn:microsoft.com/office/officeart/2005/8/layout/StepDownProcess"/>
    <dgm:cxn modelId="{7FFCD169-1568-4A67-A523-9A48843B8D7F}" type="presParOf" srcId="{FBCAAFB1-5F27-4158-8BD0-3A1673396383}" destId="{F866BDE6-F87A-41D5-A5D3-44EA142A0BA4}" srcOrd="2" destOrd="0" presId="urn:microsoft.com/office/officeart/2005/8/layout/StepDownProcess"/>
    <dgm:cxn modelId="{53E1FA71-DA70-463D-A74F-13BED1BFA6B0}" type="presParOf" srcId="{A421D24F-4CBB-B242-91F1-BA68E2270785}" destId="{92353F57-8B57-4A21-B6A9-6F5584B01154}" srcOrd="3" destOrd="0" presId="urn:microsoft.com/office/officeart/2005/8/layout/StepDownProcess"/>
    <dgm:cxn modelId="{EA632C00-5B12-A148-B0A2-ABAA2E508F1E}" type="presParOf" srcId="{A421D24F-4CBB-B242-91F1-BA68E2270785}" destId="{7EA171EA-1A4C-834C-80D6-2A4406137234}" srcOrd="4" destOrd="0" presId="urn:microsoft.com/office/officeart/2005/8/layout/StepDownProcess"/>
    <dgm:cxn modelId="{C214A97B-C7F4-4724-9547-D69383746213}" type="presParOf" srcId="{7EA171EA-1A4C-834C-80D6-2A4406137234}" destId="{990977D4-3C39-4CFE-A25E-C60F00C01187}" srcOrd="0" destOrd="0" presId="urn:microsoft.com/office/officeart/2005/8/layout/StepDownProcess"/>
    <dgm:cxn modelId="{B3E9C9CB-7758-DD42-A5E7-253DE7A4CC3C}" type="presParOf" srcId="{7EA171EA-1A4C-834C-80D6-2A4406137234}" destId="{E0316F6D-28AE-7844-B093-20C57E661BE3}" srcOrd="1" destOrd="0" presId="urn:microsoft.com/office/officeart/2005/8/layout/StepDownProcess"/>
    <dgm:cxn modelId="{F5B903E7-3411-49B8-899A-6B15C83510A3}" type="presParOf" srcId="{7EA171EA-1A4C-834C-80D6-2A4406137234}" destId="{97B13A60-64D2-40E0-B3DF-D140B006F9CC}" srcOrd="2" destOrd="0" presId="urn:microsoft.com/office/officeart/2005/8/layout/StepDownProcess"/>
    <dgm:cxn modelId="{B270C4FD-08B5-4BBD-A120-9A7FFBCDC946}" type="presParOf" srcId="{A421D24F-4CBB-B242-91F1-BA68E2270785}" destId="{3EF0AE9D-0631-4D4D-8545-01C442007756}" srcOrd="5" destOrd="0" presId="urn:microsoft.com/office/officeart/2005/8/layout/StepDownProcess"/>
    <dgm:cxn modelId="{106C0D03-5619-4641-9813-19C88145E52F}" type="presParOf" srcId="{A421D24F-4CBB-B242-91F1-BA68E2270785}" destId="{25ADFB8C-D459-417E-AD9B-01AA2668EE30}" srcOrd="6" destOrd="0" presId="urn:microsoft.com/office/officeart/2005/8/layout/StepDownProcess"/>
    <dgm:cxn modelId="{509B0FE8-979E-422E-9170-85CFBF76A9C1}" type="presParOf" srcId="{25ADFB8C-D459-417E-AD9B-01AA2668EE30}" destId="{15604EC2-B5A8-4BA6-B37B-896B3441679B}"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F466649-C3F0-4E5A-B19B-95EF04519478}" type="doc">
      <dgm:prSet loTypeId="urn:microsoft.com/office/officeart/2005/8/layout/hList9" loCatId="list" qsTypeId="urn:microsoft.com/office/officeart/2005/8/quickstyle/3d6" qsCatId="3D" csTypeId="urn:microsoft.com/office/officeart/2005/8/colors/accent1_2" csCatId="accent1" phldr="1"/>
      <dgm:spPr/>
      <dgm:t>
        <a:bodyPr/>
        <a:lstStyle/>
        <a:p>
          <a:endParaRPr lang="zh-CN" altLang="en-US"/>
        </a:p>
      </dgm:t>
    </dgm:pt>
    <dgm:pt modelId="{6C0EF824-46A1-45B9-B0BE-599809889889}">
      <dgm:prSet phldrT="[文本]"/>
      <dgm:spPr/>
      <dgm:t>
        <a:bodyPr/>
        <a:lstStyle/>
        <a:p>
          <a:r>
            <a:rPr lang="en-US" altLang="zh-CN"/>
            <a:t>Year 1</a:t>
          </a:r>
          <a:endParaRPr lang="zh-CN" altLang="en-US"/>
        </a:p>
      </dgm:t>
    </dgm:pt>
    <dgm:pt modelId="{AF519738-7A7F-4A1A-B74C-B72789845DBA}" type="parTrans" cxnId="{AE499247-8D61-483B-B1E3-679A977F68B9}">
      <dgm:prSet/>
      <dgm:spPr/>
      <dgm:t>
        <a:bodyPr/>
        <a:lstStyle/>
        <a:p>
          <a:endParaRPr lang="zh-CN" altLang="en-US"/>
        </a:p>
      </dgm:t>
    </dgm:pt>
    <dgm:pt modelId="{55ADFA6A-09E0-45AA-995E-4F31B26B80DB}" type="sibTrans" cxnId="{AE499247-8D61-483B-B1E3-679A977F68B9}">
      <dgm:prSet/>
      <dgm:spPr/>
      <dgm:t>
        <a:bodyPr/>
        <a:lstStyle/>
        <a:p>
          <a:endParaRPr lang="zh-CN" altLang="en-US"/>
        </a:p>
      </dgm:t>
    </dgm:pt>
    <dgm:pt modelId="{ADCD3149-74F3-4CF4-8B11-7A7841FC871A}">
      <dgm:prSet phldrT="[文本]"/>
      <dgm:spPr/>
      <dgm:t>
        <a:bodyPr/>
        <a:lstStyle/>
        <a:p>
          <a:r>
            <a:rPr lang="en-US" altLang="zh-CN"/>
            <a:t>Ethical organizational management  </a:t>
          </a:r>
          <a:endParaRPr lang="zh-CN" altLang="en-US"/>
        </a:p>
      </dgm:t>
    </dgm:pt>
    <dgm:pt modelId="{675F6493-EE6C-4808-8120-2B8D8D32AC8D}" type="parTrans" cxnId="{E9835D3E-E6AC-40CF-A6CA-22157BBEF342}">
      <dgm:prSet/>
      <dgm:spPr/>
      <dgm:t>
        <a:bodyPr/>
        <a:lstStyle/>
        <a:p>
          <a:endParaRPr lang="zh-CN" altLang="en-US"/>
        </a:p>
      </dgm:t>
    </dgm:pt>
    <dgm:pt modelId="{1678EF4D-C715-476B-895B-B7F9D98B12DD}" type="sibTrans" cxnId="{E9835D3E-E6AC-40CF-A6CA-22157BBEF342}">
      <dgm:prSet/>
      <dgm:spPr/>
      <dgm:t>
        <a:bodyPr/>
        <a:lstStyle/>
        <a:p>
          <a:endParaRPr lang="zh-CN" altLang="en-US"/>
        </a:p>
      </dgm:t>
    </dgm:pt>
    <dgm:pt modelId="{36F837D0-7F8A-462A-B6E2-EE4E96C95FEA}">
      <dgm:prSet phldrT="[文本]"/>
      <dgm:spPr/>
      <dgm:t>
        <a:bodyPr/>
        <a:lstStyle/>
        <a:p>
          <a:r>
            <a:rPr lang="en-GB" altLang="zh-CN" i="1">
              <a:solidFill>
                <a:srgbClr val="000000"/>
              </a:solidFill>
              <a:effectLst/>
              <a:latin typeface="Times New Roman" panose="02020603050405020304" pitchFamily="18" charset="0"/>
              <a:ea typeface="等线" panose="02010600030101010101" pitchFamily="2" charset="-122"/>
            </a:rPr>
            <a:t>ISO 9001:2015 </a:t>
          </a:r>
        </a:p>
        <a:p>
          <a:r>
            <a:rPr lang="en-GB" altLang="zh-CN" i="1">
              <a:solidFill>
                <a:srgbClr val="000000"/>
              </a:solidFill>
              <a:effectLst/>
              <a:latin typeface="Times New Roman" panose="02020603050405020304" pitchFamily="18" charset="0"/>
              <a:ea typeface="等线" panose="02010600030101010101" pitchFamily="2" charset="-122"/>
            </a:rPr>
            <a:t>ISO 37002:2021  </a:t>
          </a:r>
        </a:p>
        <a:p>
          <a:r>
            <a:rPr lang="en-GB" altLang="zh-CN" i="1">
              <a:solidFill>
                <a:srgbClr val="000000"/>
              </a:solidFill>
              <a:effectLst/>
              <a:latin typeface="Times New Roman" panose="02020603050405020304" pitchFamily="18" charset="0"/>
              <a:ea typeface="等线" panose="02010600030101010101" pitchFamily="2" charset="-122"/>
            </a:rPr>
            <a:t>ISO 37001:2025 </a:t>
          </a:r>
        </a:p>
        <a:p>
          <a:r>
            <a:rPr lang="en-GB" altLang="zh-CN" i="1">
              <a:solidFill>
                <a:srgbClr val="000000"/>
              </a:solidFill>
              <a:effectLst/>
              <a:latin typeface="Times New Roman" panose="02020603050405020304" pitchFamily="18" charset="0"/>
              <a:ea typeface="等线" panose="02010600030101010101" pitchFamily="2" charset="-122"/>
            </a:rPr>
            <a:t>ISO 19011:2018</a:t>
          </a:r>
        </a:p>
        <a:p>
          <a:r>
            <a:rPr lang="en-GB" altLang="zh-CN" i="1">
              <a:solidFill>
                <a:srgbClr val="000000"/>
              </a:solidFill>
              <a:effectLst/>
              <a:latin typeface="Times New Roman" panose="02020603050405020304" pitchFamily="18" charset="0"/>
              <a:ea typeface="等线" panose="02010600030101010101" pitchFamily="2" charset="-122"/>
            </a:rPr>
            <a:t>ISO 37000:2021</a:t>
          </a:r>
        </a:p>
        <a:p>
          <a:r>
            <a:rPr lang="en-GB" altLang="zh-CN" i="1">
              <a:solidFill>
                <a:srgbClr val="000000"/>
              </a:solidFill>
              <a:effectLst/>
              <a:latin typeface="Times New Roman" panose="02020603050405020304" pitchFamily="18" charset="0"/>
              <a:ea typeface="等线" panose="02010600030101010101" pitchFamily="2" charset="-122"/>
            </a:rPr>
            <a:t>IATF 16949:2016</a:t>
          </a:r>
        </a:p>
      </dgm:t>
    </dgm:pt>
    <dgm:pt modelId="{D184BD9A-EC60-4850-A844-8A22D42C83CB}" type="parTrans" cxnId="{F6A2D7E9-A027-42F1-AB66-B4537709D1E9}">
      <dgm:prSet/>
      <dgm:spPr/>
      <dgm:t>
        <a:bodyPr/>
        <a:lstStyle/>
        <a:p>
          <a:endParaRPr lang="zh-CN" altLang="en-US"/>
        </a:p>
      </dgm:t>
    </dgm:pt>
    <dgm:pt modelId="{479CD4EB-D01B-4CCE-AC15-C3D01BBB605E}" type="sibTrans" cxnId="{F6A2D7E9-A027-42F1-AB66-B4537709D1E9}">
      <dgm:prSet/>
      <dgm:spPr/>
      <dgm:t>
        <a:bodyPr/>
        <a:lstStyle/>
        <a:p>
          <a:endParaRPr lang="zh-CN" altLang="en-US"/>
        </a:p>
      </dgm:t>
    </dgm:pt>
    <dgm:pt modelId="{5FEDEA13-20EC-40A2-8F62-B14593578E15}">
      <dgm:prSet phldrT="[文本]"/>
      <dgm:spPr/>
      <dgm:t>
        <a:bodyPr/>
        <a:lstStyle/>
        <a:p>
          <a:r>
            <a:rPr lang="en-US" altLang="zh-CN"/>
            <a:t>Year 2</a:t>
          </a:r>
          <a:endParaRPr lang="zh-CN" altLang="en-US"/>
        </a:p>
      </dgm:t>
    </dgm:pt>
    <dgm:pt modelId="{10963586-E588-4CF6-B807-FD38D2B6D886}" type="parTrans" cxnId="{96E68D34-05CF-4557-B34F-54350A0810BC}">
      <dgm:prSet/>
      <dgm:spPr/>
      <dgm:t>
        <a:bodyPr/>
        <a:lstStyle/>
        <a:p>
          <a:endParaRPr lang="zh-CN" altLang="en-US"/>
        </a:p>
      </dgm:t>
    </dgm:pt>
    <dgm:pt modelId="{A19E3EB2-394E-4F4B-9DD6-C76E17605B67}" type="sibTrans" cxnId="{96E68D34-05CF-4557-B34F-54350A0810BC}">
      <dgm:prSet/>
      <dgm:spPr/>
      <dgm:t>
        <a:bodyPr/>
        <a:lstStyle/>
        <a:p>
          <a:endParaRPr lang="zh-CN" altLang="en-US"/>
        </a:p>
      </dgm:t>
    </dgm:pt>
    <dgm:pt modelId="{811E1080-B993-49BB-972E-F3DC79FFE128}">
      <dgm:prSet phldrT="[文本]"/>
      <dgm:spPr/>
      <dgm:t>
        <a:bodyPr/>
        <a:lstStyle/>
        <a:p>
          <a:r>
            <a:rPr lang="en-US" altLang="zh-CN"/>
            <a:t>Ethical AI &amp; information systems management</a:t>
          </a:r>
          <a:endParaRPr lang="zh-CN" altLang="en-US"/>
        </a:p>
      </dgm:t>
    </dgm:pt>
    <dgm:pt modelId="{5B89A9F3-750C-4A39-AEA3-9AC140D77840}" type="parTrans" cxnId="{FB8306E8-9EF3-422D-97B9-B9CB9FF877E8}">
      <dgm:prSet/>
      <dgm:spPr/>
      <dgm:t>
        <a:bodyPr/>
        <a:lstStyle/>
        <a:p>
          <a:endParaRPr lang="zh-CN" altLang="en-US"/>
        </a:p>
      </dgm:t>
    </dgm:pt>
    <dgm:pt modelId="{AE648C93-FAC4-4BE1-8ADF-72E6647182DF}" type="sibTrans" cxnId="{FB8306E8-9EF3-422D-97B9-B9CB9FF877E8}">
      <dgm:prSet/>
      <dgm:spPr/>
      <dgm:t>
        <a:bodyPr/>
        <a:lstStyle/>
        <a:p>
          <a:endParaRPr lang="zh-CN" altLang="en-US"/>
        </a:p>
      </dgm:t>
    </dgm:pt>
    <dgm:pt modelId="{F18F7400-164A-44AC-9C31-2D78B3A6ABF8}">
      <dgm:prSet phldrT="[文本]"/>
      <dgm:spPr/>
      <dgm:t>
        <a:bodyPr/>
        <a:lstStyle/>
        <a:p>
          <a:r>
            <a:rPr lang="en-US" altLang="zh-CN" i="1">
              <a:latin typeface="Times New Roman" panose="02020603050405020304" pitchFamily="18" charset="0"/>
              <a:cs typeface="Times New Roman" panose="02020603050405020304" pitchFamily="18" charset="0"/>
            </a:rPr>
            <a:t>ISO 42001:2023 </a:t>
          </a:r>
        </a:p>
        <a:p>
          <a:r>
            <a:rPr lang="en-US" altLang="zh-CN" i="1">
              <a:latin typeface="Times New Roman" panose="02020603050405020304" pitchFamily="18" charset="0"/>
              <a:cs typeface="Times New Roman" panose="02020603050405020304" pitchFamily="18" charset="0"/>
            </a:rPr>
            <a:t>ISO 23894:2023</a:t>
          </a:r>
        </a:p>
        <a:p>
          <a:r>
            <a:rPr lang="en-US" altLang="zh-CN" i="1">
              <a:latin typeface="Times New Roman" panose="02020603050405020304" pitchFamily="18" charset="0"/>
              <a:cs typeface="Times New Roman" panose="02020603050405020304" pitchFamily="18" charset="0"/>
            </a:rPr>
            <a:t>ISO 27001:2022</a:t>
          </a:r>
        </a:p>
        <a:p>
          <a:r>
            <a:rPr lang="en-GB" altLang="zh-CN" i="1">
              <a:solidFill>
                <a:schemeClr val="tx1"/>
              </a:solidFill>
              <a:latin typeface="Times New Roman" panose="02020603050405020304" pitchFamily="18" charset="0"/>
              <a:cs typeface="Times New Roman" panose="02020603050405020304" pitchFamily="18" charset="0"/>
            </a:rPr>
            <a:t>ISO 5338:2023 </a:t>
          </a:r>
        </a:p>
        <a:p>
          <a:r>
            <a:rPr lang="en-GB" altLang="zh-CN" i="1">
              <a:solidFill>
                <a:srgbClr val="000000"/>
              </a:solidFill>
              <a:effectLst/>
              <a:latin typeface="Times New Roman" panose="02020603050405020304" pitchFamily="18" charset="0"/>
              <a:ea typeface="等线" panose="02010600030101010101" pitchFamily="2" charset="-122"/>
            </a:rPr>
            <a:t>IATF 16949:2016</a:t>
          </a:r>
          <a:endParaRPr lang="zh-CN" altLang="en-US" i="1">
            <a:latin typeface="Times New Roman" panose="02020603050405020304" pitchFamily="18" charset="0"/>
            <a:cs typeface="Times New Roman" panose="02020603050405020304" pitchFamily="18" charset="0"/>
          </a:endParaRPr>
        </a:p>
      </dgm:t>
    </dgm:pt>
    <dgm:pt modelId="{BAEA1044-7A53-43A8-BFB9-02D9A2D8F6A3}" type="parTrans" cxnId="{2C4F2989-AD7F-488C-A571-68A85A8BAF1D}">
      <dgm:prSet/>
      <dgm:spPr/>
      <dgm:t>
        <a:bodyPr/>
        <a:lstStyle/>
        <a:p>
          <a:endParaRPr lang="zh-CN" altLang="en-US"/>
        </a:p>
      </dgm:t>
    </dgm:pt>
    <dgm:pt modelId="{1037E63F-BE95-4844-B7E5-8D6B19253DF5}" type="sibTrans" cxnId="{2C4F2989-AD7F-488C-A571-68A85A8BAF1D}">
      <dgm:prSet/>
      <dgm:spPr/>
      <dgm:t>
        <a:bodyPr/>
        <a:lstStyle/>
        <a:p>
          <a:endParaRPr lang="zh-CN" altLang="en-US"/>
        </a:p>
      </dgm:t>
    </dgm:pt>
    <dgm:pt modelId="{07A66209-1478-402B-83ED-A49B574114B6}" type="pres">
      <dgm:prSet presAssocID="{0F466649-C3F0-4E5A-B19B-95EF04519478}" presName="list" presStyleCnt="0">
        <dgm:presLayoutVars>
          <dgm:dir/>
          <dgm:animLvl val="lvl"/>
        </dgm:presLayoutVars>
      </dgm:prSet>
      <dgm:spPr/>
    </dgm:pt>
    <dgm:pt modelId="{DF6A7501-2730-4E6B-B36A-002826D60665}" type="pres">
      <dgm:prSet presAssocID="{6C0EF824-46A1-45B9-B0BE-599809889889}" presName="posSpace" presStyleCnt="0"/>
      <dgm:spPr/>
    </dgm:pt>
    <dgm:pt modelId="{438D71CF-7BEE-4D89-A45A-0FCBC00345F1}" type="pres">
      <dgm:prSet presAssocID="{6C0EF824-46A1-45B9-B0BE-599809889889}" presName="vertFlow" presStyleCnt="0"/>
      <dgm:spPr/>
    </dgm:pt>
    <dgm:pt modelId="{E24C37ED-3D8F-4C12-9E78-493CF45FD8A7}" type="pres">
      <dgm:prSet presAssocID="{6C0EF824-46A1-45B9-B0BE-599809889889}" presName="topSpace" presStyleCnt="0"/>
      <dgm:spPr/>
    </dgm:pt>
    <dgm:pt modelId="{BD5AFC14-BC64-4164-A17E-5DC91F90890F}" type="pres">
      <dgm:prSet presAssocID="{6C0EF824-46A1-45B9-B0BE-599809889889}" presName="firstComp" presStyleCnt="0"/>
      <dgm:spPr/>
    </dgm:pt>
    <dgm:pt modelId="{35656F61-4B7E-44D8-973F-BF89206EF9DA}" type="pres">
      <dgm:prSet presAssocID="{6C0EF824-46A1-45B9-B0BE-599809889889}" presName="firstChild" presStyleLbl="bgAccFollowNode1" presStyleIdx="0" presStyleCnt="4"/>
      <dgm:spPr/>
    </dgm:pt>
    <dgm:pt modelId="{4E405DF7-ABEC-494B-B709-00DF5B237FC3}" type="pres">
      <dgm:prSet presAssocID="{6C0EF824-46A1-45B9-B0BE-599809889889}" presName="firstChildTx" presStyleLbl="bgAccFollowNode1" presStyleIdx="0" presStyleCnt="4">
        <dgm:presLayoutVars>
          <dgm:bulletEnabled val="1"/>
        </dgm:presLayoutVars>
      </dgm:prSet>
      <dgm:spPr/>
    </dgm:pt>
    <dgm:pt modelId="{689A4923-C12E-4A42-A3DC-5B897FFC6BCD}" type="pres">
      <dgm:prSet presAssocID="{36F837D0-7F8A-462A-B6E2-EE4E96C95FEA}" presName="comp" presStyleCnt="0"/>
      <dgm:spPr/>
    </dgm:pt>
    <dgm:pt modelId="{EDD21142-25DD-4537-A633-09748476461F}" type="pres">
      <dgm:prSet presAssocID="{36F837D0-7F8A-462A-B6E2-EE4E96C95FEA}" presName="child" presStyleLbl="bgAccFollowNode1" presStyleIdx="1" presStyleCnt="4" custLinFactNeighborX="203" custLinFactNeighborY="3602"/>
      <dgm:spPr/>
    </dgm:pt>
    <dgm:pt modelId="{4F5655BA-117B-4187-A6D6-ABD366840C4E}" type="pres">
      <dgm:prSet presAssocID="{36F837D0-7F8A-462A-B6E2-EE4E96C95FEA}" presName="childTx" presStyleLbl="bgAccFollowNode1" presStyleIdx="1" presStyleCnt="4">
        <dgm:presLayoutVars>
          <dgm:bulletEnabled val="1"/>
        </dgm:presLayoutVars>
      </dgm:prSet>
      <dgm:spPr/>
    </dgm:pt>
    <dgm:pt modelId="{15E58C27-F893-4D0E-A850-EA32D23CF5A4}" type="pres">
      <dgm:prSet presAssocID="{6C0EF824-46A1-45B9-B0BE-599809889889}" presName="negSpace" presStyleCnt="0"/>
      <dgm:spPr/>
    </dgm:pt>
    <dgm:pt modelId="{DB7FA136-453C-4CDB-A05B-E196FBEDAD15}" type="pres">
      <dgm:prSet presAssocID="{6C0EF824-46A1-45B9-B0BE-599809889889}" presName="circle" presStyleLbl="node1" presStyleIdx="0" presStyleCnt="2"/>
      <dgm:spPr/>
    </dgm:pt>
    <dgm:pt modelId="{717876DF-B054-416D-9A8B-970BEC3BC9F0}" type="pres">
      <dgm:prSet presAssocID="{55ADFA6A-09E0-45AA-995E-4F31B26B80DB}" presName="transSpace" presStyleCnt="0"/>
      <dgm:spPr/>
    </dgm:pt>
    <dgm:pt modelId="{C3365D95-E2CC-47D5-9316-28FFFCEE5652}" type="pres">
      <dgm:prSet presAssocID="{5FEDEA13-20EC-40A2-8F62-B14593578E15}" presName="posSpace" presStyleCnt="0"/>
      <dgm:spPr/>
    </dgm:pt>
    <dgm:pt modelId="{FAAE2AD2-B54A-446F-B36A-59593B0D5F16}" type="pres">
      <dgm:prSet presAssocID="{5FEDEA13-20EC-40A2-8F62-B14593578E15}" presName="vertFlow" presStyleCnt="0"/>
      <dgm:spPr/>
    </dgm:pt>
    <dgm:pt modelId="{2899620E-6C7E-4490-BE6B-1AC452283D29}" type="pres">
      <dgm:prSet presAssocID="{5FEDEA13-20EC-40A2-8F62-B14593578E15}" presName="topSpace" presStyleCnt="0"/>
      <dgm:spPr/>
    </dgm:pt>
    <dgm:pt modelId="{183B6D03-1B8C-49D5-BCEE-9FD1CB390AFF}" type="pres">
      <dgm:prSet presAssocID="{5FEDEA13-20EC-40A2-8F62-B14593578E15}" presName="firstComp" presStyleCnt="0"/>
      <dgm:spPr/>
    </dgm:pt>
    <dgm:pt modelId="{CA3A2596-59BD-4ECB-85AC-0895973EF7A8}" type="pres">
      <dgm:prSet presAssocID="{5FEDEA13-20EC-40A2-8F62-B14593578E15}" presName="firstChild" presStyleLbl="bgAccFollowNode1" presStyleIdx="2" presStyleCnt="4"/>
      <dgm:spPr/>
    </dgm:pt>
    <dgm:pt modelId="{C85F27DB-2270-4BCA-98DD-6315FA8D7BC1}" type="pres">
      <dgm:prSet presAssocID="{5FEDEA13-20EC-40A2-8F62-B14593578E15}" presName="firstChildTx" presStyleLbl="bgAccFollowNode1" presStyleIdx="2" presStyleCnt="4">
        <dgm:presLayoutVars>
          <dgm:bulletEnabled val="1"/>
        </dgm:presLayoutVars>
      </dgm:prSet>
      <dgm:spPr/>
    </dgm:pt>
    <dgm:pt modelId="{ED4F3197-473B-4617-8F4E-2DB56296C9D0}" type="pres">
      <dgm:prSet presAssocID="{F18F7400-164A-44AC-9C31-2D78B3A6ABF8}" presName="comp" presStyleCnt="0"/>
      <dgm:spPr/>
    </dgm:pt>
    <dgm:pt modelId="{FD3DBE84-B2D2-4348-9CCC-217793397511}" type="pres">
      <dgm:prSet presAssocID="{F18F7400-164A-44AC-9C31-2D78B3A6ABF8}" presName="child" presStyleLbl="bgAccFollowNode1" presStyleIdx="3" presStyleCnt="4"/>
      <dgm:spPr/>
    </dgm:pt>
    <dgm:pt modelId="{EB9F22D0-DD31-4FEF-9EA8-EA70EFFE9FE3}" type="pres">
      <dgm:prSet presAssocID="{F18F7400-164A-44AC-9C31-2D78B3A6ABF8}" presName="childTx" presStyleLbl="bgAccFollowNode1" presStyleIdx="3" presStyleCnt="4">
        <dgm:presLayoutVars>
          <dgm:bulletEnabled val="1"/>
        </dgm:presLayoutVars>
      </dgm:prSet>
      <dgm:spPr/>
    </dgm:pt>
    <dgm:pt modelId="{F6F151DE-7D27-4EC7-A342-C05B17F03271}" type="pres">
      <dgm:prSet presAssocID="{5FEDEA13-20EC-40A2-8F62-B14593578E15}" presName="negSpace" presStyleCnt="0"/>
      <dgm:spPr/>
    </dgm:pt>
    <dgm:pt modelId="{7C780900-6D79-4467-8887-E6E2C95BB517}" type="pres">
      <dgm:prSet presAssocID="{5FEDEA13-20EC-40A2-8F62-B14593578E15}" presName="circle" presStyleLbl="node1" presStyleIdx="1" presStyleCnt="2"/>
      <dgm:spPr/>
    </dgm:pt>
  </dgm:ptLst>
  <dgm:cxnLst>
    <dgm:cxn modelId="{6E991303-D3A5-42F3-BB40-6B2B0A112157}" type="presOf" srcId="{F18F7400-164A-44AC-9C31-2D78B3A6ABF8}" destId="{FD3DBE84-B2D2-4348-9CCC-217793397511}" srcOrd="0" destOrd="0" presId="urn:microsoft.com/office/officeart/2005/8/layout/hList9"/>
    <dgm:cxn modelId="{AC150F09-9384-4DA6-A0E9-F1592914C0F7}" type="presOf" srcId="{ADCD3149-74F3-4CF4-8B11-7A7841FC871A}" destId="{35656F61-4B7E-44D8-973F-BF89206EF9DA}" srcOrd="0" destOrd="0" presId="urn:microsoft.com/office/officeart/2005/8/layout/hList9"/>
    <dgm:cxn modelId="{A3A46409-9D89-43A5-806D-A55A43E42CF0}" type="presOf" srcId="{811E1080-B993-49BB-972E-F3DC79FFE128}" destId="{C85F27DB-2270-4BCA-98DD-6315FA8D7BC1}" srcOrd="1" destOrd="0" presId="urn:microsoft.com/office/officeart/2005/8/layout/hList9"/>
    <dgm:cxn modelId="{2D599916-BAE1-49AA-80D9-E7BC87BF20C7}" type="presOf" srcId="{5FEDEA13-20EC-40A2-8F62-B14593578E15}" destId="{7C780900-6D79-4467-8887-E6E2C95BB517}" srcOrd="0" destOrd="0" presId="urn:microsoft.com/office/officeart/2005/8/layout/hList9"/>
    <dgm:cxn modelId="{1B4E0934-7851-43E0-BD93-8E575311D487}" type="presOf" srcId="{36F837D0-7F8A-462A-B6E2-EE4E96C95FEA}" destId="{4F5655BA-117B-4187-A6D6-ABD366840C4E}" srcOrd="1" destOrd="0" presId="urn:microsoft.com/office/officeart/2005/8/layout/hList9"/>
    <dgm:cxn modelId="{96E68D34-05CF-4557-B34F-54350A0810BC}" srcId="{0F466649-C3F0-4E5A-B19B-95EF04519478}" destId="{5FEDEA13-20EC-40A2-8F62-B14593578E15}" srcOrd="1" destOrd="0" parTransId="{10963586-E588-4CF6-B807-FD38D2B6D886}" sibTransId="{A19E3EB2-394E-4F4B-9DD6-C76E17605B67}"/>
    <dgm:cxn modelId="{D1882139-0B55-40CC-904A-FCBF4485709A}" type="presOf" srcId="{0F466649-C3F0-4E5A-B19B-95EF04519478}" destId="{07A66209-1478-402B-83ED-A49B574114B6}" srcOrd="0" destOrd="0" presId="urn:microsoft.com/office/officeart/2005/8/layout/hList9"/>
    <dgm:cxn modelId="{20278539-C8AB-47BD-BAAB-79218F9273C9}" type="presOf" srcId="{ADCD3149-74F3-4CF4-8B11-7A7841FC871A}" destId="{4E405DF7-ABEC-494B-B709-00DF5B237FC3}" srcOrd="1" destOrd="0" presId="urn:microsoft.com/office/officeart/2005/8/layout/hList9"/>
    <dgm:cxn modelId="{E9835D3E-E6AC-40CF-A6CA-22157BBEF342}" srcId="{6C0EF824-46A1-45B9-B0BE-599809889889}" destId="{ADCD3149-74F3-4CF4-8B11-7A7841FC871A}" srcOrd="0" destOrd="0" parTransId="{675F6493-EE6C-4808-8120-2B8D8D32AC8D}" sibTransId="{1678EF4D-C715-476B-895B-B7F9D98B12DD}"/>
    <dgm:cxn modelId="{AE499247-8D61-483B-B1E3-679A977F68B9}" srcId="{0F466649-C3F0-4E5A-B19B-95EF04519478}" destId="{6C0EF824-46A1-45B9-B0BE-599809889889}" srcOrd="0" destOrd="0" parTransId="{AF519738-7A7F-4A1A-B74C-B72789845DBA}" sibTransId="{55ADFA6A-09E0-45AA-995E-4F31B26B80DB}"/>
    <dgm:cxn modelId="{A861D459-D830-48D3-8718-BACAEB9F23EE}" type="presOf" srcId="{811E1080-B993-49BB-972E-F3DC79FFE128}" destId="{CA3A2596-59BD-4ECB-85AC-0895973EF7A8}" srcOrd="0" destOrd="0" presId="urn:microsoft.com/office/officeart/2005/8/layout/hList9"/>
    <dgm:cxn modelId="{2C4F2989-AD7F-488C-A571-68A85A8BAF1D}" srcId="{5FEDEA13-20EC-40A2-8F62-B14593578E15}" destId="{F18F7400-164A-44AC-9C31-2D78B3A6ABF8}" srcOrd="1" destOrd="0" parTransId="{BAEA1044-7A53-43A8-BFB9-02D9A2D8F6A3}" sibTransId="{1037E63F-BE95-4844-B7E5-8D6B19253DF5}"/>
    <dgm:cxn modelId="{2D676091-8180-4C75-8EDB-4CEEE4DBE9EB}" type="presOf" srcId="{F18F7400-164A-44AC-9C31-2D78B3A6ABF8}" destId="{EB9F22D0-DD31-4FEF-9EA8-EA70EFFE9FE3}" srcOrd="1" destOrd="0" presId="urn:microsoft.com/office/officeart/2005/8/layout/hList9"/>
    <dgm:cxn modelId="{53D64898-BFB6-4191-848A-AC2EA68E2E78}" type="presOf" srcId="{6C0EF824-46A1-45B9-B0BE-599809889889}" destId="{DB7FA136-453C-4CDB-A05B-E196FBEDAD15}" srcOrd="0" destOrd="0" presId="urn:microsoft.com/office/officeart/2005/8/layout/hList9"/>
    <dgm:cxn modelId="{B254E6CF-4169-47D9-87D4-B8A7E38E4E8C}" type="presOf" srcId="{36F837D0-7F8A-462A-B6E2-EE4E96C95FEA}" destId="{EDD21142-25DD-4537-A633-09748476461F}" srcOrd="0" destOrd="0" presId="urn:microsoft.com/office/officeart/2005/8/layout/hList9"/>
    <dgm:cxn modelId="{FB8306E8-9EF3-422D-97B9-B9CB9FF877E8}" srcId="{5FEDEA13-20EC-40A2-8F62-B14593578E15}" destId="{811E1080-B993-49BB-972E-F3DC79FFE128}" srcOrd="0" destOrd="0" parTransId="{5B89A9F3-750C-4A39-AEA3-9AC140D77840}" sibTransId="{AE648C93-FAC4-4BE1-8ADF-72E6647182DF}"/>
    <dgm:cxn modelId="{F6A2D7E9-A027-42F1-AB66-B4537709D1E9}" srcId="{6C0EF824-46A1-45B9-B0BE-599809889889}" destId="{36F837D0-7F8A-462A-B6E2-EE4E96C95FEA}" srcOrd="1" destOrd="0" parTransId="{D184BD9A-EC60-4850-A844-8A22D42C83CB}" sibTransId="{479CD4EB-D01B-4CCE-AC15-C3D01BBB605E}"/>
    <dgm:cxn modelId="{B0708809-A93C-427B-8FB6-D7FC20B8A114}" type="presParOf" srcId="{07A66209-1478-402B-83ED-A49B574114B6}" destId="{DF6A7501-2730-4E6B-B36A-002826D60665}" srcOrd="0" destOrd="0" presId="urn:microsoft.com/office/officeart/2005/8/layout/hList9"/>
    <dgm:cxn modelId="{31CA9E86-1000-4446-A218-15EFB3E14B78}" type="presParOf" srcId="{07A66209-1478-402B-83ED-A49B574114B6}" destId="{438D71CF-7BEE-4D89-A45A-0FCBC00345F1}" srcOrd="1" destOrd="0" presId="urn:microsoft.com/office/officeart/2005/8/layout/hList9"/>
    <dgm:cxn modelId="{83B32D69-3048-4402-9F5E-C2495F1D2852}" type="presParOf" srcId="{438D71CF-7BEE-4D89-A45A-0FCBC00345F1}" destId="{E24C37ED-3D8F-4C12-9E78-493CF45FD8A7}" srcOrd="0" destOrd="0" presId="urn:microsoft.com/office/officeart/2005/8/layout/hList9"/>
    <dgm:cxn modelId="{47BC8805-F1AD-4AA8-9918-DD0677F7EA6F}" type="presParOf" srcId="{438D71CF-7BEE-4D89-A45A-0FCBC00345F1}" destId="{BD5AFC14-BC64-4164-A17E-5DC91F90890F}" srcOrd="1" destOrd="0" presId="urn:microsoft.com/office/officeart/2005/8/layout/hList9"/>
    <dgm:cxn modelId="{ED9DC81E-C19E-4103-A2FF-BEDBE944F9DA}" type="presParOf" srcId="{BD5AFC14-BC64-4164-A17E-5DC91F90890F}" destId="{35656F61-4B7E-44D8-973F-BF89206EF9DA}" srcOrd="0" destOrd="0" presId="urn:microsoft.com/office/officeart/2005/8/layout/hList9"/>
    <dgm:cxn modelId="{7C1D4DE4-B5DA-4F20-A602-0C8CBB6B0195}" type="presParOf" srcId="{BD5AFC14-BC64-4164-A17E-5DC91F90890F}" destId="{4E405DF7-ABEC-494B-B709-00DF5B237FC3}" srcOrd="1" destOrd="0" presId="urn:microsoft.com/office/officeart/2005/8/layout/hList9"/>
    <dgm:cxn modelId="{42F75401-AB84-4E16-A994-1DD608D879CA}" type="presParOf" srcId="{438D71CF-7BEE-4D89-A45A-0FCBC00345F1}" destId="{689A4923-C12E-4A42-A3DC-5B897FFC6BCD}" srcOrd="2" destOrd="0" presId="urn:microsoft.com/office/officeart/2005/8/layout/hList9"/>
    <dgm:cxn modelId="{D5C9BA75-F4AB-4AA7-88F9-53FF412CCADD}" type="presParOf" srcId="{689A4923-C12E-4A42-A3DC-5B897FFC6BCD}" destId="{EDD21142-25DD-4537-A633-09748476461F}" srcOrd="0" destOrd="0" presId="urn:microsoft.com/office/officeart/2005/8/layout/hList9"/>
    <dgm:cxn modelId="{C8AEB3BD-C445-4F28-8BFB-6FA7BB572EAD}" type="presParOf" srcId="{689A4923-C12E-4A42-A3DC-5B897FFC6BCD}" destId="{4F5655BA-117B-4187-A6D6-ABD366840C4E}" srcOrd="1" destOrd="0" presId="urn:microsoft.com/office/officeart/2005/8/layout/hList9"/>
    <dgm:cxn modelId="{99D64085-3C99-4B94-9465-8FBB44C35B66}" type="presParOf" srcId="{07A66209-1478-402B-83ED-A49B574114B6}" destId="{15E58C27-F893-4D0E-A850-EA32D23CF5A4}" srcOrd="2" destOrd="0" presId="urn:microsoft.com/office/officeart/2005/8/layout/hList9"/>
    <dgm:cxn modelId="{3D6147DA-2CF6-4380-A955-B09FEE80337E}" type="presParOf" srcId="{07A66209-1478-402B-83ED-A49B574114B6}" destId="{DB7FA136-453C-4CDB-A05B-E196FBEDAD15}" srcOrd="3" destOrd="0" presId="urn:microsoft.com/office/officeart/2005/8/layout/hList9"/>
    <dgm:cxn modelId="{E1F525E5-7BC4-454B-B917-2F00579DD706}" type="presParOf" srcId="{07A66209-1478-402B-83ED-A49B574114B6}" destId="{717876DF-B054-416D-9A8B-970BEC3BC9F0}" srcOrd="4" destOrd="0" presId="urn:microsoft.com/office/officeart/2005/8/layout/hList9"/>
    <dgm:cxn modelId="{CFC63123-2A4C-44C7-BFA3-2CCEC81789E9}" type="presParOf" srcId="{07A66209-1478-402B-83ED-A49B574114B6}" destId="{C3365D95-E2CC-47D5-9316-28FFFCEE5652}" srcOrd="5" destOrd="0" presId="urn:microsoft.com/office/officeart/2005/8/layout/hList9"/>
    <dgm:cxn modelId="{3C609B60-9779-4B9C-9505-7E3CDB3F095B}" type="presParOf" srcId="{07A66209-1478-402B-83ED-A49B574114B6}" destId="{FAAE2AD2-B54A-446F-B36A-59593B0D5F16}" srcOrd="6" destOrd="0" presId="urn:microsoft.com/office/officeart/2005/8/layout/hList9"/>
    <dgm:cxn modelId="{7BC23D91-4BE3-4CFC-A7D3-D0D3E1134349}" type="presParOf" srcId="{FAAE2AD2-B54A-446F-B36A-59593B0D5F16}" destId="{2899620E-6C7E-4490-BE6B-1AC452283D29}" srcOrd="0" destOrd="0" presId="urn:microsoft.com/office/officeart/2005/8/layout/hList9"/>
    <dgm:cxn modelId="{D241EF50-AA99-4F63-83FF-0998160CAB86}" type="presParOf" srcId="{FAAE2AD2-B54A-446F-B36A-59593B0D5F16}" destId="{183B6D03-1B8C-49D5-BCEE-9FD1CB390AFF}" srcOrd="1" destOrd="0" presId="urn:microsoft.com/office/officeart/2005/8/layout/hList9"/>
    <dgm:cxn modelId="{D17921D8-594D-4077-BCFF-7AA697124AA7}" type="presParOf" srcId="{183B6D03-1B8C-49D5-BCEE-9FD1CB390AFF}" destId="{CA3A2596-59BD-4ECB-85AC-0895973EF7A8}" srcOrd="0" destOrd="0" presId="urn:microsoft.com/office/officeart/2005/8/layout/hList9"/>
    <dgm:cxn modelId="{2EB5EFA6-A528-4FAB-A0D9-D138807BEE9F}" type="presParOf" srcId="{183B6D03-1B8C-49D5-BCEE-9FD1CB390AFF}" destId="{C85F27DB-2270-4BCA-98DD-6315FA8D7BC1}" srcOrd="1" destOrd="0" presId="urn:microsoft.com/office/officeart/2005/8/layout/hList9"/>
    <dgm:cxn modelId="{C06DB563-10AA-4E03-AA42-1D2FC56BACE0}" type="presParOf" srcId="{FAAE2AD2-B54A-446F-B36A-59593B0D5F16}" destId="{ED4F3197-473B-4617-8F4E-2DB56296C9D0}" srcOrd="2" destOrd="0" presId="urn:microsoft.com/office/officeart/2005/8/layout/hList9"/>
    <dgm:cxn modelId="{05F8E6C1-2F28-4B22-AA9F-E8A56DB8343C}" type="presParOf" srcId="{ED4F3197-473B-4617-8F4E-2DB56296C9D0}" destId="{FD3DBE84-B2D2-4348-9CCC-217793397511}" srcOrd="0" destOrd="0" presId="urn:microsoft.com/office/officeart/2005/8/layout/hList9"/>
    <dgm:cxn modelId="{162838E2-B77E-4FF8-8E54-59E00D70F82F}" type="presParOf" srcId="{ED4F3197-473B-4617-8F4E-2DB56296C9D0}" destId="{EB9F22D0-DD31-4FEF-9EA8-EA70EFFE9FE3}" srcOrd="1" destOrd="0" presId="urn:microsoft.com/office/officeart/2005/8/layout/hList9"/>
    <dgm:cxn modelId="{6A7A4FFC-12E7-4903-8403-7E947E8C9D32}" type="presParOf" srcId="{07A66209-1478-402B-83ED-A49B574114B6}" destId="{F6F151DE-7D27-4EC7-A342-C05B17F03271}" srcOrd="7" destOrd="0" presId="urn:microsoft.com/office/officeart/2005/8/layout/hList9"/>
    <dgm:cxn modelId="{CBBD1345-1229-43CD-8ECF-74F2D3345CCB}" type="presParOf" srcId="{07A66209-1478-402B-83ED-A49B574114B6}" destId="{7C780900-6D79-4467-8887-E6E2C95BB517}" srcOrd="8"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DDDC06A-3BEE-40DE-8084-DA82FD1E363A}" type="doc">
      <dgm:prSet loTypeId="urn:microsoft.com/office/officeart/2005/8/layout/arrow2" loCatId="process" qsTypeId="urn:microsoft.com/office/officeart/2005/8/quickstyle/simple1" qsCatId="simple" csTypeId="urn:microsoft.com/office/officeart/2005/8/colors/accent1_2" csCatId="accent1" phldr="1"/>
      <dgm:spPr/>
    </dgm:pt>
    <dgm:pt modelId="{FBBDE26D-E6CD-4CF7-9E96-A7D7B27E6D4B}">
      <dgm:prSet phldrT="[文本]"/>
      <dgm:spPr/>
      <dgm:t>
        <a:bodyPr/>
        <a:lstStyle/>
        <a:p>
          <a:r>
            <a:rPr lang="en-US" altLang="zh-CN"/>
            <a:t>Design </a:t>
          </a:r>
          <a:endParaRPr lang="zh-CN" altLang="en-US"/>
        </a:p>
      </dgm:t>
    </dgm:pt>
    <dgm:pt modelId="{C4F0D048-F6A0-4DBB-8451-B03AC2E7FA12}" type="parTrans" cxnId="{C4793E88-D7DB-444E-A2A3-197D0ABBA53D}">
      <dgm:prSet/>
      <dgm:spPr/>
      <dgm:t>
        <a:bodyPr/>
        <a:lstStyle/>
        <a:p>
          <a:endParaRPr lang="zh-CN" altLang="en-US"/>
        </a:p>
      </dgm:t>
    </dgm:pt>
    <dgm:pt modelId="{55FD82E9-A6CC-4D8A-904F-98ABF7E19F3C}" type="sibTrans" cxnId="{C4793E88-D7DB-444E-A2A3-197D0ABBA53D}">
      <dgm:prSet/>
      <dgm:spPr/>
      <dgm:t>
        <a:bodyPr/>
        <a:lstStyle/>
        <a:p>
          <a:endParaRPr lang="zh-CN" altLang="en-US"/>
        </a:p>
      </dgm:t>
    </dgm:pt>
    <dgm:pt modelId="{67EDF1C0-2EA5-47C6-A21D-76DC0D981CB6}">
      <dgm:prSet phldrT="[文本]"/>
      <dgm:spPr/>
      <dgm:t>
        <a:bodyPr/>
        <a:lstStyle/>
        <a:p>
          <a:r>
            <a:rPr lang="en-US" altLang="zh-CN"/>
            <a:t>Implement</a:t>
          </a:r>
          <a:endParaRPr lang="zh-CN" altLang="en-US"/>
        </a:p>
      </dgm:t>
    </dgm:pt>
    <dgm:pt modelId="{18E58882-3A80-49AC-9929-6A84CC3A6BFC}" type="parTrans" cxnId="{408622FD-F55F-4512-805F-E1C35CFC9044}">
      <dgm:prSet/>
      <dgm:spPr/>
      <dgm:t>
        <a:bodyPr/>
        <a:lstStyle/>
        <a:p>
          <a:endParaRPr lang="zh-CN" altLang="en-US"/>
        </a:p>
      </dgm:t>
    </dgm:pt>
    <dgm:pt modelId="{4A5B0373-062A-4097-BA68-C3BFDF40EACD}" type="sibTrans" cxnId="{408622FD-F55F-4512-805F-E1C35CFC9044}">
      <dgm:prSet/>
      <dgm:spPr/>
      <dgm:t>
        <a:bodyPr/>
        <a:lstStyle/>
        <a:p>
          <a:endParaRPr lang="zh-CN" altLang="en-US"/>
        </a:p>
      </dgm:t>
    </dgm:pt>
    <dgm:pt modelId="{D8A63DBC-BF85-480D-8FF5-6E003D81A39D}">
      <dgm:prSet phldrT="[文本]"/>
      <dgm:spPr/>
      <dgm:t>
        <a:bodyPr/>
        <a:lstStyle/>
        <a:p>
          <a:r>
            <a:rPr lang="en-US" altLang="zh-CN"/>
            <a:t>Assessment</a:t>
          </a:r>
          <a:endParaRPr lang="zh-CN" altLang="en-US"/>
        </a:p>
      </dgm:t>
    </dgm:pt>
    <dgm:pt modelId="{EE2D52E2-AFD4-4CA5-AE2F-7D1618CEB75C}" type="parTrans" cxnId="{409806F7-37A1-4C9D-A4E4-9CEB9254C66E}">
      <dgm:prSet/>
      <dgm:spPr/>
      <dgm:t>
        <a:bodyPr/>
        <a:lstStyle/>
        <a:p>
          <a:endParaRPr lang="zh-CN" altLang="en-US"/>
        </a:p>
      </dgm:t>
    </dgm:pt>
    <dgm:pt modelId="{49328B75-625E-4799-8E6F-3A1816839624}" type="sibTrans" cxnId="{409806F7-37A1-4C9D-A4E4-9CEB9254C66E}">
      <dgm:prSet/>
      <dgm:spPr/>
      <dgm:t>
        <a:bodyPr/>
        <a:lstStyle/>
        <a:p>
          <a:endParaRPr lang="zh-CN" altLang="en-US"/>
        </a:p>
      </dgm:t>
    </dgm:pt>
    <dgm:pt modelId="{F2C8C847-77FB-42BC-94A9-5D1000DF34DE}" type="pres">
      <dgm:prSet presAssocID="{3DDDC06A-3BEE-40DE-8084-DA82FD1E363A}" presName="arrowDiagram" presStyleCnt="0">
        <dgm:presLayoutVars>
          <dgm:chMax val="5"/>
          <dgm:dir/>
          <dgm:resizeHandles val="exact"/>
        </dgm:presLayoutVars>
      </dgm:prSet>
      <dgm:spPr/>
    </dgm:pt>
    <dgm:pt modelId="{1C80271C-5D27-490F-AD22-B8995FF4980F}" type="pres">
      <dgm:prSet presAssocID="{3DDDC06A-3BEE-40DE-8084-DA82FD1E363A}" presName="arrow" presStyleLbl="bgShp" presStyleIdx="0" presStyleCnt="1" custLinFactNeighborX="32210" custLinFactNeighborY="47559"/>
      <dgm:spPr/>
    </dgm:pt>
    <dgm:pt modelId="{343E5897-AB3A-4700-880E-F233CA8D21D7}" type="pres">
      <dgm:prSet presAssocID="{3DDDC06A-3BEE-40DE-8084-DA82FD1E363A}" presName="arrowDiagram3" presStyleCnt="0"/>
      <dgm:spPr/>
    </dgm:pt>
    <dgm:pt modelId="{BFC56C4B-2F27-40EA-9BAD-BCB06216917C}" type="pres">
      <dgm:prSet presAssocID="{FBBDE26D-E6CD-4CF7-9E96-A7D7B27E6D4B}" presName="bullet3a" presStyleLbl="node1" presStyleIdx="0" presStyleCnt="3"/>
      <dgm:spPr/>
    </dgm:pt>
    <dgm:pt modelId="{E6CBCF9E-7522-4D7F-9C5B-834DFBDD08E7}" type="pres">
      <dgm:prSet presAssocID="{FBBDE26D-E6CD-4CF7-9E96-A7D7B27E6D4B}" presName="textBox3a" presStyleLbl="revTx" presStyleIdx="0" presStyleCnt="3">
        <dgm:presLayoutVars>
          <dgm:bulletEnabled val="1"/>
        </dgm:presLayoutVars>
      </dgm:prSet>
      <dgm:spPr/>
    </dgm:pt>
    <dgm:pt modelId="{8252C09B-2C3B-46B6-9560-25745A24E1CA}" type="pres">
      <dgm:prSet presAssocID="{67EDF1C0-2EA5-47C6-A21D-76DC0D981CB6}" presName="bullet3b" presStyleLbl="node1" presStyleIdx="1" presStyleCnt="3"/>
      <dgm:spPr/>
    </dgm:pt>
    <dgm:pt modelId="{721FE107-7983-40C7-A236-D16D96456538}" type="pres">
      <dgm:prSet presAssocID="{67EDF1C0-2EA5-47C6-A21D-76DC0D981CB6}" presName="textBox3b" presStyleLbl="revTx" presStyleIdx="1" presStyleCnt="3">
        <dgm:presLayoutVars>
          <dgm:bulletEnabled val="1"/>
        </dgm:presLayoutVars>
      </dgm:prSet>
      <dgm:spPr/>
    </dgm:pt>
    <dgm:pt modelId="{03BBDAEE-FEB9-4620-9663-13E0F2A9787C}" type="pres">
      <dgm:prSet presAssocID="{D8A63DBC-BF85-480D-8FF5-6E003D81A39D}" presName="bullet3c" presStyleLbl="node1" presStyleIdx="2" presStyleCnt="3"/>
      <dgm:spPr/>
    </dgm:pt>
    <dgm:pt modelId="{89A5E9C5-4922-44DF-B622-7717C7EDD7A8}" type="pres">
      <dgm:prSet presAssocID="{D8A63DBC-BF85-480D-8FF5-6E003D81A39D}" presName="textBox3c" presStyleLbl="revTx" presStyleIdx="2" presStyleCnt="3">
        <dgm:presLayoutVars>
          <dgm:bulletEnabled val="1"/>
        </dgm:presLayoutVars>
      </dgm:prSet>
      <dgm:spPr/>
    </dgm:pt>
  </dgm:ptLst>
  <dgm:cxnLst>
    <dgm:cxn modelId="{381A8005-26CB-419E-AE63-4DCE24AD184E}" type="presOf" srcId="{67EDF1C0-2EA5-47C6-A21D-76DC0D981CB6}" destId="{721FE107-7983-40C7-A236-D16D96456538}" srcOrd="0" destOrd="0" presId="urn:microsoft.com/office/officeart/2005/8/layout/arrow2"/>
    <dgm:cxn modelId="{C4793E88-D7DB-444E-A2A3-197D0ABBA53D}" srcId="{3DDDC06A-3BEE-40DE-8084-DA82FD1E363A}" destId="{FBBDE26D-E6CD-4CF7-9E96-A7D7B27E6D4B}" srcOrd="0" destOrd="0" parTransId="{C4F0D048-F6A0-4DBB-8451-B03AC2E7FA12}" sibTransId="{55FD82E9-A6CC-4D8A-904F-98ABF7E19F3C}"/>
    <dgm:cxn modelId="{A8981593-48EA-4DC6-B0E7-ED887ED98ED0}" type="presOf" srcId="{3DDDC06A-3BEE-40DE-8084-DA82FD1E363A}" destId="{F2C8C847-77FB-42BC-94A9-5D1000DF34DE}" srcOrd="0" destOrd="0" presId="urn:microsoft.com/office/officeart/2005/8/layout/arrow2"/>
    <dgm:cxn modelId="{E4134CC1-04B7-4965-A1FD-E9A29C67FFE9}" type="presOf" srcId="{D8A63DBC-BF85-480D-8FF5-6E003D81A39D}" destId="{89A5E9C5-4922-44DF-B622-7717C7EDD7A8}" srcOrd="0" destOrd="0" presId="urn:microsoft.com/office/officeart/2005/8/layout/arrow2"/>
    <dgm:cxn modelId="{BAB2F4F6-A02A-4974-85B4-CD1D8B7E26F1}" type="presOf" srcId="{FBBDE26D-E6CD-4CF7-9E96-A7D7B27E6D4B}" destId="{E6CBCF9E-7522-4D7F-9C5B-834DFBDD08E7}" srcOrd="0" destOrd="0" presId="urn:microsoft.com/office/officeart/2005/8/layout/arrow2"/>
    <dgm:cxn modelId="{409806F7-37A1-4C9D-A4E4-9CEB9254C66E}" srcId="{3DDDC06A-3BEE-40DE-8084-DA82FD1E363A}" destId="{D8A63DBC-BF85-480D-8FF5-6E003D81A39D}" srcOrd="2" destOrd="0" parTransId="{EE2D52E2-AFD4-4CA5-AE2F-7D1618CEB75C}" sibTransId="{49328B75-625E-4799-8E6F-3A1816839624}"/>
    <dgm:cxn modelId="{408622FD-F55F-4512-805F-E1C35CFC9044}" srcId="{3DDDC06A-3BEE-40DE-8084-DA82FD1E363A}" destId="{67EDF1C0-2EA5-47C6-A21D-76DC0D981CB6}" srcOrd="1" destOrd="0" parTransId="{18E58882-3A80-49AC-9929-6A84CC3A6BFC}" sibTransId="{4A5B0373-062A-4097-BA68-C3BFDF40EACD}"/>
    <dgm:cxn modelId="{04E5480E-ACF3-4675-980B-49E8D2549DAD}" type="presParOf" srcId="{F2C8C847-77FB-42BC-94A9-5D1000DF34DE}" destId="{1C80271C-5D27-490F-AD22-B8995FF4980F}" srcOrd="0" destOrd="0" presId="urn:microsoft.com/office/officeart/2005/8/layout/arrow2"/>
    <dgm:cxn modelId="{56F1FD58-6BEF-4BFE-92D3-33C9E0D8F81C}" type="presParOf" srcId="{F2C8C847-77FB-42BC-94A9-5D1000DF34DE}" destId="{343E5897-AB3A-4700-880E-F233CA8D21D7}" srcOrd="1" destOrd="0" presId="urn:microsoft.com/office/officeart/2005/8/layout/arrow2"/>
    <dgm:cxn modelId="{0CBA0B4F-F5D3-4776-8B66-904B504F700E}" type="presParOf" srcId="{343E5897-AB3A-4700-880E-F233CA8D21D7}" destId="{BFC56C4B-2F27-40EA-9BAD-BCB06216917C}" srcOrd="0" destOrd="0" presId="urn:microsoft.com/office/officeart/2005/8/layout/arrow2"/>
    <dgm:cxn modelId="{C09E107E-29F3-4981-A0C3-1F0115EB252B}" type="presParOf" srcId="{343E5897-AB3A-4700-880E-F233CA8D21D7}" destId="{E6CBCF9E-7522-4D7F-9C5B-834DFBDD08E7}" srcOrd="1" destOrd="0" presId="urn:microsoft.com/office/officeart/2005/8/layout/arrow2"/>
    <dgm:cxn modelId="{E7458D12-D7D5-4544-BF06-377CF7DA5395}" type="presParOf" srcId="{343E5897-AB3A-4700-880E-F233CA8D21D7}" destId="{8252C09B-2C3B-46B6-9560-25745A24E1CA}" srcOrd="2" destOrd="0" presId="urn:microsoft.com/office/officeart/2005/8/layout/arrow2"/>
    <dgm:cxn modelId="{A3A21557-1657-487B-B94D-2B1EC0795AFC}" type="presParOf" srcId="{343E5897-AB3A-4700-880E-F233CA8D21D7}" destId="{721FE107-7983-40C7-A236-D16D96456538}" srcOrd="3" destOrd="0" presId="urn:microsoft.com/office/officeart/2005/8/layout/arrow2"/>
    <dgm:cxn modelId="{C82E17C7-B54C-4C58-B0C0-F7D632F1FC35}" type="presParOf" srcId="{343E5897-AB3A-4700-880E-F233CA8D21D7}" destId="{03BBDAEE-FEB9-4620-9663-13E0F2A9787C}" srcOrd="4" destOrd="0" presId="urn:microsoft.com/office/officeart/2005/8/layout/arrow2"/>
    <dgm:cxn modelId="{E1DC05FA-5C77-4E42-9F64-6D0D4CD1D0F9}" type="presParOf" srcId="{343E5897-AB3A-4700-880E-F233CA8D21D7}" destId="{89A5E9C5-4922-44DF-B622-7717C7EDD7A8}" srcOrd="5"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0EA421E-03EF-445C-8DF7-5441796E1677}" type="doc">
      <dgm:prSet loTypeId="urn:microsoft.com/office/officeart/2005/8/layout/hList1" loCatId="list" qsTypeId="urn:microsoft.com/office/officeart/2005/8/quickstyle/3d5" qsCatId="3D" csTypeId="urn:microsoft.com/office/officeart/2005/8/colors/accent1_2" csCatId="accent1" phldr="1"/>
      <dgm:spPr/>
      <dgm:t>
        <a:bodyPr/>
        <a:lstStyle/>
        <a:p>
          <a:endParaRPr lang="zh-CN" altLang="en-US"/>
        </a:p>
      </dgm:t>
    </dgm:pt>
    <dgm:pt modelId="{0C2CF175-719A-4F3A-9911-EC2C44FC781F}">
      <dgm:prSet phldrT="[文本]"/>
      <dgm:spPr/>
      <dgm:t>
        <a:bodyPr/>
        <a:lstStyle/>
        <a:p>
          <a:r>
            <a:rPr lang="en-US" altLang="zh-CN"/>
            <a:t>Reputation</a:t>
          </a:r>
          <a:endParaRPr lang="zh-CN" altLang="en-US"/>
        </a:p>
      </dgm:t>
    </dgm:pt>
    <dgm:pt modelId="{B93197F6-CFEC-4A28-8F1D-5E74FA81A962}" type="parTrans" cxnId="{E4869408-6F17-4FD9-AE5A-DD283C4F9DC6}">
      <dgm:prSet/>
      <dgm:spPr/>
      <dgm:t>
        <a:bodyPr/>
        <a:lstStyle/>
        <a:p>
          <a:endParaRPr lang="zh-CN" altLang="en-US"/>
        </a:p>
      </dgm:t>
    </dgm:pt>
    <dgm:pt modelId="{66EE9F90-4D31-4BEB-9327-CA0BDE2449A5}" type="sibTrans" cxnId="{E4869408-6F17-4FD9-AE5A-DD283C4F9DC6}">
      <dgm:prSet/>
      <dgm:spPr/>
      <dgm:t>
        <a:bodyPr/>
        <a:lstStyle/>
        <a:p>
          <a:endParaRPr lang="zh-CN" altLang="en-US"/>
        </a:p>
      </dgm:t>
    </dgm:pt>
    <dgm:pt modelId="{552FC204-9744-4613-9849-C8CF88CC125F}">
      <dgm:prSet phldrT="[文本]" custT="1"/>
      <dgm:spPr/>
      <dgm:t>
        <a:bodyPr/>
        <a:lstStyle/>
        <a:p>
          <a:r>
            <a:rPr lang="en-US" altLang="en-US" sz="1800"/>
            <a:t>Timely recovery and improvement of brand reputation</a:t>
          </a:r>
          <a:endParaRPr lang="zh-CN" altLang="en-US" sz="1800"/>
        </a:p>
      </dgm:t>
    </dgm:pt>
    <dgm:pt modelId="{3DB2BCBE-6BCC-4FC3-B4F6-0625C3DA01A1}" type="parTrans" cxnId="{273773EB-BF59-4561-8655-220CF3C444D1}">
      <dgm:prSet/>
      <dgm:spPr/>
      <dgm:t>
        <a:bodyPr/>
        <a:lstStyle/>
        <a:p>
          <a:endParaRPr lang="zh-CN" altLang="en-US"/>
        </a:p>
      </dgm:t>
    </dgm:pt>
    <dgm:pt modelId="{3F7CEE83-1F83-4E4C-AD13-95F0B4851CF6}" type="sibTrans" cxnId="{273773EB-BF59-4561-8655-220CF3C444D1}">
      <dgm:prSet/>
      <dgm:spPr/>
      <dgm:t>
        <a:bodyPr/>
        <a:lstStyle/>
        <a:p>
          <a:endParaRPr lang="zh-CN" altLang="en-US"/>
        </a:p>
      </dgm:t>
    </dgm:pt>
    <dgm:pt modelId="{54403BCA-C01C-4E53-B0ED-2F0115093172}">
      <dgm:prSet phldrT="[文本]"/>
      <dgm:spPr/>
      <dgm:t>
        <a:bodyPr/>
        <a:lstStyle/>
        <a:p>
          <a:r>
            <a:rPr lang="en-US" altLang="zh-CN"/>
            <a:t>Financial cost</a:t>
          </a:r>
          <a:endParaRPr lang="zh-CN" altLang="en-US"/>
        </a:p>
      </dgm:t>
    </dgm:pt>
    <dgm:pt modelId="{D8F206EA-06CB-4B7F-8EC1-D539B476FEE1}" type="parTrans" cxnId="{C3A69666-A6B1-48CD-AE64-A1244A111B72}">
      <dgm:prSet/>
      <dgm:spPr/>
      <dgm:t>
        <a:bodyPr/>
        <a:lstStyle/>
        <a:p>
          <a:endParaRPr lang="zh-CN" altLang="en-US"/>
        </a:p>
      </dgm:t>
    </dgm:pt>
    <dgm:pt modelId="{539DB616-DE9C-41FA-AAA7-E35867D36988}" type="sibTrans" cxnId="{C3A69666-A6B1-48CD-AE64-A1244A111B72}">
      <dgm:prSet/>
      <dgm:spPr/>
      <dgm:t>
        <a:bodyPr/>
        <a:lstStyle/>
        <a:p>
          <a:endParaRPr lang="zh-CN" altLang="en-US"/>
        </a:p>
      </dgm:t>
    </dgm:pt>
    <dgm:pt modelId="{ABE3FC3D-9EDE-4C29-AB1B-537B38D06920}">
      <dgm:prSet phldrT="[文本]" custT="1"/>
      <dgm:spPr/>
      <dgm:t>
        <a:bodyPr/>
        <a:lstStyle/>
        <a:p>
          <a:r>
            <a:rPr lang="en-US" altLang="en-US" sz="1800"/>
            <a:t>Early standardization can reduce the expense of future compliance reviews</a:t>
          </a:r>
          <a:endParaRPr lang="zh-CN" altLang="en-US" sz="1800"/>
        </a:p>
      </dgm:t>
    </dgm:pt>
    <dgm:pt modelId="{0025FD7A-AFAC-478E-B0C9-D37663AB6D98}" type="parTrans" cxnId="{A9A30905-A87F-4D0D-B627-979BBCF89D16}">
      <dgm:prSet/>
      <dgm:spPr/>
      <dgm:t>
        <a:bodyPr/>
        <a:lstStyle/>
        <a:p>
          <a:endParaRPr lang="zh-CN" altLang="en-US"/>
        </a:p>
      </dgm:t>
    </dgm:pt>
    <dgm:pt modelId="{BB1B43AE-DEA5-4E53-B668-BDACA50B9398}" type="sibTrans" cxnId="{A9A30905-A87F-4D0D-B627-979BBCF89D16}">
      <dgm:prSet/>
      <dgm:spPr/>
      <dgm:t>
        <a:bodyPr/>
        <a:lstStyle/>
        <a:p>
          <a:endParaRPr lang="zh-CN" altLang="en-US"/>
        </a:p>
      </dgm:t>
    </dgm:pt>
    <dgm:pt modelId="{7564666B-706A-4BDB-B414-231A099560D5}">
      <dgm:prSet phldrT="[文本]"/>
      <dgm:spPr/>
      <dgm:t>
        <a:bodyPr/>
        <a:lstStyle/>
        <a:p>
          <a:r>
            <a:rPr lang="en-US" altLang="zh-CN"/>
            <a:t>The new trend</a:t>
          </a:r>
          <a:endParaRPr lang="zh-CN" altLang="en-US"/>
        </a:p>
      </dgm:t>
    </dgm:pt>
    <dgm:pt modelId="{07ABF699-218B-46FC-9597-B35E1C33C654}" type="parTrans" cxnId="{17A4500E-2CF9-45A5-9E3D-A250009DA31E}">
      <dgm:prSet/>
      <dgm:spPr/>
      <dgm:t>
        <a:bodyPr/>
        <a:lstStyle/>
        <a:p>
          <a:endParaRPr lang="zh-CN" altLang="en-US"/>
        </a:p>
      </dgm:t>
    </dgm:pt>
    <dgm:pt modelId="{A3A288E4-1595-4038-86F3-068CB9E534DA}" type="sibTrans" cxnId="{17A4500E-2CF9-45A5-9E3D-A250009DA31E}">
      <dgm:prSet/>
      <dgm:spPr/>
      <dgm:t>
        <a:bodyPr/>
        <a:lstStyle/>
        <a:p>
          <a:endParaRPr lang="zh-CN" altLang="en-US"/>
        </a:p>
      </dgm:t>
    </dgm:pt>
    <dgm:pt modelId="{0221D99C-CB9D-4D93-A348-AB20D3A16FE1}">
      <dgm:prSet phldrT="[文本]" custT="1"/>
      <dgm:spPr/>
      <dgm:t>
        <a:bodyPr/>
        <a:lstStyle/>
        <a:p>
          <a:r>
            <a:rPr lang="en-US" altLang="en-US" sz="1800"/>
            <a:t>Catch up with the technological trend</a:t>
          </a:r>
          <a:endParaRPr lang="zh-CN" altLang="en-US" sz="1800"/>
        </a:p>
      </dgm:t>
    </dgm:pt>
    <dgm:pt modelId="{40C3F32B-2ABD-4D82-ABB2-404649F2DBF2}" type="parTrans" cxnId="{ED39771C-47BD-4206-8DBF-C52EDD625881}">
      <dgm:prSet/>
      <dgm:spPr/>
      <dgm:t>
        <a:bodyPr/>
        <a:lstStyle/>
        <a:p>
          <a:endParaRPr lang="zh-CN" altLang="en-US"/>
        </a:p>
      </dgm:t>
    </dgm:pt>
    <dgm:pt modelId="{82ACEEB3-C4C8-403B-9542-8404CEF6B47C}" type="sibTrans" cxnId="{ED39771C-47BD-4206-8DBF-C52EDD625881}">
      <dgm:prSet/>
      <dgm:spPr/>
      <dgm:t>
        <a:bodyPr/>
        <a:lstStyle/>
        <a:p>
          <a:endParaRPr lang="zh-CN" altLang="en-US"/>
        </a:p>
      </dgm:t>
    </dgm:pt>
    <dgm:pt modelId="{816ACCE0-14E3-4BAD-9433-C46527009CE6}">
      <dgm:prSet phldrT="[文本]" custT="1"/>
      <dgm:spPr/>
      <dgm:t>
        <a:bodyPr/>
        <a:lstStyle/>
        <a:p>
          <a:r>
            <a:rPr lang="en-US" altLang="en-US" sz="1800"/>
            <a:t>Embrace future opportunities </a:t>
          </a:r>
          <a:endParaRPr lang="zh-CN" altLang="en-US" sz="1800"/>
        </a:p>
      </dgm:t>
    </dgm:pt>
    <dgm:pt modelId="{035EB528-22E1-4B47-A1F6-1E98566D65AC}" type="parTrans" cxnId="{5C217F21-ED03-488F-A240-951B726093A7}">
      <dgm:prSet/>
      <dgm:spPr/>
      <dgm:t>
        <a:bodyPr/>
        <a:lstStyle/>
        <a:p>
          <a:endParaRPr lang="zh-CN" altLang="en-US"/>
        </a:p>
      </dgm:t>
    </dgm:pt>
    <dgm:pt modelId="{8B9E1511-3B28-46EA-BAB7-53392D41CC85}" type="sibTrans" cxnId="{5C217F21-ED03-488F-A240-951B726093A7}">
      <dgm:prSet/>
      <dgm:spPr/>
      <dgm:t>
        <a:bodyPr/>
        <a:lstStyle/>
        <a:p>
          <a:endParaRPr lang="zh-CN" altLang="en-US"/>
        </a:p>
      </dgm:t>
    </dgm:pt>
    <dgm:pt modelId="{3341AB28-D45F-4E8C-B36E-2B85134D8A44}" type="pres">
      <dgm:prSet presAssocID="{40EA421E-03EF-445C-8DF7-5441796E1677}" presName="Name0" presStyleCnt="0">
        <dgm:presLayoutVars>
          <dgm:dir/>
          <dgm:animLvl val="lvl"/>
          <dgm:resizeHandles val="exact"/>
        </dgm:presLayoutVars>
      </dgm:prSet>
      <dgm:spPr/>
    </dgm:pt>
    <dgm:pt modelId="{B66B0C2A-C54B-4264-9943-BFF15C065DF5}" type="pres">
      <dgm:prSet presAssocID="{0C2CF175-719A-4F3A-9911-EC2C44FC781F}" presName="composite" presStyleCnt="0"/>
      <dgm:spPr/>
    </dgm:pt>
    <dgm:pt modelId="{732D4356-0528-4DD8-94ED-3245C5F80F1F}" type="pres">
      <dgm:prSet presAssocID="{0C2CF175-719A-4F3A-9911-EC2C44FC781F}" presName="parTx" presStyleLbl="alignNode1" presStyleIdx="0" presStyleCnt="3">
        <dgm:presLayoutVars>
          <dgm:chMax val="0"/>
          <dgm:chPref val="0"/>
          <dgm:bulletEnabled val="1"/>
        </dgm:presLayoutVars>
      </dgm:prSet>
      <dgm:spPr/>
    </dgm:pt>
    <dgm:pt modelId="{0C833390-A86C-4533-90C4-9F9BDE5E3F88}" type="pres">
      <dgm:prSet presAssocID="{0C2CF175-719A-4F3A-9911-EC2C44FC781F}" presName="desTx" presStyleLbl="alignAccFollowNode1" presStyleIdx="0" presStyleCnt="3">
        <dgm:presLayoutVars>
          <dgm:bulletEnabled val="1"/>
        </dgm:presLayoutVars>
      </dgm:prSet>
      <dgm:spPr/>
    </dgm:pt>
    <dgm:pt modelId="{7B4452E5-F5EB-4BC8-A12D-94D2CDFD79BE}" type="pres">
      <dgm:prSet presAssocID="{66EE9F90-4D31-4BEB-9327-CA0BDE2449A5}" presName="space" presStyleCnt="0"/>
      <dgm:spPr/>
    </dgm:pt>
    <dgm:pt modelId="{F20654F0-D73E-43B9-9DB1-AF6DE6042494}" type="pres">
      <dgm:prSet presAssocID="{54403BCA-C01C-4E53-B0ED-2F0115093172}" presName="composite" presStyleCnt="0"/>
      <dgm:spPr/>
    </dgm:pt>
    <dgm:pt modelId="{A3EC3EB1-72F0-4C9E-B2D7-80C8C21BDBE3}" type="pres">
      <dgm:prSet presAssocID="{54403BCA-C01C-4E53-B0ED-2F0115093172}" presName="parTx" presStyleLbl="alignNode1" presStyleIdx="1" presStyleCnt="3">
        <dgm:presLayoutVars>
          <dgm:chMax val="0"/>
          <dgm:chPref val="0"/>
          <dgm:bulletEnabled val="1"/>
        </dgm:presLayoutVars>
      </dgm:prSet>
      <dgm:spPr/>
    </dgm:pt>
    <dgm:pt modelId="{DDACF2CF-19C5-4EC1-96EA-C5767574A891}" type="pres">
      <dgm:prSet presAssocID="{54403BCA-C01C-4E53-B0ED-2F0115093172}" presName="desTx" presStyleLbl="alignAccFollowNode1" presStyleIdx="1" presStyleCnt="3" custLinFactNeighborY="-152">
        <dgm:presLayoutVars>
          <dgm:bulletEnabled val="1"/>
        </dgm:presLayoutVars>
      </dgm:prSet>
      <dgm:spPr/>
    </dgm:pt>
    <dgm:pt modelId="{39944586-7A96-461F-8A13-9A90BCD118ED}" type="pres">
      <dgm:prSet presAssocID="{539DB616-DE9C-41FA-AAA7-E35867D36988}" presName="space" presStyleCnt="0"/>
      <dgm:spPr/>
    </dgm:pt>
    <dgm:pt modelId="{7F93B8D0-4605-4D4B-9E5D-949379FB612A}" type="pres">
      <dgm:prSet presAssocID="{7564666B-706A-4BDB-B414-231A099560D5}" presName="composite" presStyleCnt="0"/>
      <dgm:spPr/>
    </dgm:pt>
    <dgm:pt modelId="{F8FB96C2-BFDC-4D71-A359-8E6B5FA02D87}" type="pres">
      <dgm:prSet presAssocID="{7564666B-706A-4BDB-B414-231A099560D5}" presName="parTx" presStyleLbl="alignNode1" presStyleIdx="2" presStyleCnt="3">
        <dgm:presLayoutVars>
          <dgm:chMax val="0"/>
          <dgm:chPref val="0"/>
          <dgm:bulletEnabled val="1"/>
        </dgm:presLayoutVars>
      </dgm:prSet>
      <dgm:spPr/>
    </dgm:pt>
    <dgm:pt modelId="{8BF69830-D680-4E17-8DA1-FDE2A5E8E841}" type="pres">
      <dgm:prSet presAssocID="{7564666B-706A-4BDB-B414-231A099560D5}" presName="desTx" presStyleLbl="alignAccFollowNode1" presStyleIdx="2" presStyleCnt="3" custLinFactNeighborY="-518">
        <dgm:presLayoutVars>
          <dgm:bulletEnabled val="1"/>
        </dgm:presLayoutVars>
      </dgm:prSet>
      <dgm:spPr/>
    </dgm:pt>
  </dgm:ptLst>
  <dgm:cxnLst>
    <dgm:cxn modelId="{A9A30905-A87F-4D0D-B627-979BBCF89D16}" srcId="{54403BCA-C01C-4E53-B0ED-2F0115093172}" destId="{ABE3FC3D-9EDE-4C29-AB1B-537B38D06920}" srcOrd="0" destOrd="0" parTransId="{0025FD7A-AFAC-478E-B0C9-D37663AB6D98}" sibTransId="{BB1B43AE-DEA5-4E53-B668-BDACA50B9398}"/>
    <dgm:cxn modelId="{17778707-C63F-4DED-A3D6-048C814DCC36}" type="presOf" srcId="{0221D99C-CB9D-4D93-A348-AB20D3A16FE1}" destId="{8BF69830-D680-4E17-8DA1-FDE2A5E8E841}" srcOrd="0" destOrd="0" presId="urn:microsoft.com/office/officeart/2005/8/layout/hList1"/>
    <dgm:cxn modelId="{0F9D3008-0892-4004-A85C-B8F4EA76A3CC}" type="presOf" srcId="{552FC204-9744-4613-9849-C8CF88CC125F}" destId="{0C833390-A86C-4533-90C4-9F9BDE5E3F88}" srcOrd="0" destOrd="0" presId="urn:microsoft.com/office/officeart/2005/8/layout/hList1"/>
    <dgm:cxn modelId="{E4869408-6F17-4FD9-AE5A-DD283C4F9DC6}" srcId="{40EA421E-03EF-445C-8DF7-5441796E1677}" destId="{0C2CF175-719A-4F3A-9911-EC2C44FC781F}" srcOrd="0" destOrd="0" parTransId="{B93197F6-CFEC-4A28-8F1D-5E74FA81A962}" sibTransId="{66EE9F90-4D31-4BEB-9327-CA0BDE2449A5}"/>
    <dgm:cxn modelId="{17A4500E-2CF9-45A5-9E3D-A250009DA31E}" srcId="{40EA421E-03EF-445C-8DF7-5441796E1677}" destId="{7564666B-706A-4BDB-B414-231A099560D5}" srcOrd="2" destOrd="0" parTransId="{07ABF699-218B-46FC-9597-B35E1C33C654}" sibTransId="{A3A288E4-1595-4038-86F3-068CB9E534DA}"/>
    <dgm:cxn modelId="{ED39771C-47BD-4206-8DBF-C52EDD625881}" srcId="{7564666B-706A-4BDB-B414-231A099560D5}" destId="{0221D99C-CB9D-4D93-A348-AB20D3A16FE1}" srcOrd="0" destOrd="0" parTransId="{40C3F32B-2ABD-4D82-ABB2-404649F2DBF2}" sibTransId="{82ACEEB3-C4C8-403B-9542-8404CEF6B47C}"/>
    <dgm:cxn modelId="{5C217F21-ED03-488F-A240-951B726093A7}" srcId="{7564666B-706A-4BDB-B414-231A099560D5}" destId="{816ACCE0-14E3-4BAD-9433-C46527009CE6}" srcOrd="1" destOrd="0" parTransId="{035EB528-22E1-4B47-A1F6-1E98566D65AC}" sibTransId="{8B9E1511-3B28-46EA-BAB7-53392D41CC85}"/>
    <dgm:cxn modelId="{D89B6B25-CBDB-4079-B889-E8E695FBF5A8}" type="presOf" srcId="{40EA421E-03EF-445C-8DF7-5441796E1677}" destId="{3341AB28-D45F-4E8C-B36E-2B85134D8A44}" srcOrd="0" destOrd="0" presId="urn:microsoft.com/office/officeart/2005/8/layout/hList1"/>
    <dgm:cxn modelId="{05DE9E5E-A67C-4861-9B11-E0BD3A217A4D}" type="presOf" srcId="{7564666B-706A-4BDB-B414-231A099560D5}" destId="{F8FB96C2-BFDC-4D71-A359-8E6B5FA02D87}" srcOrd="0" destOrd="0" presId="urn:microsoft.com/office/officeart/2005/8/layout/hList1"/>
    <dgm:cxn modelId="{C3A69666-A6B1-48CD-AE64-A1244A111B72}" srcId="{40EA421E-03EF-445C-8DF7-5441796E1677}" destId="{54403BCA-C01C-4E53-B0ED-2F0115093172}" srcOrd="1" destOrd="0" parTransId="{D8F206EA-06CB-4B7F-8EC1-D539B476FEE1}" sibTransId="{539DB616-DE9C-41FA-AAA7-E35867D36988}"/>
    <dgm:cxn modelId="{A38FA766-876B-417D-AC25-374138D89008}" type="presOf" srcId="{0C2CF175-719A-4F3A-9911-EC2C44FC781F}" destId="{732D4356-0528-4DD8-94ED-3245C5F80F1F}" srcOrd="0" destOrd="0" presId="urn:microsoft.com/office/officeart/2005/8/layout/hList1"/>
    <dgm:cxn modelId="{B6A73B4B-F0FE-40E1-AD3A-C4FE99D92CAE}" type="presOf" srcId="{ABE3FC3D-9EDE-4C29-AB1B-537B38D06920}" destId="{DDACF2CF-19C5-4EC1-96EA-C5767574A891}" srcOrd="0" destOrd="0" presId="urn:microsoft.com/office/officeart/2005/8/layout/hList1"/>
    <dgm:cxn modelId="{CC1124A0-953F-4A5A-828B-C4E25DFC795C}" type="presOf" srcId="{54403BCA-C01C-4E53-B0ED-2F0115093172}" destId="{A3EC3EB1-72F0-4C9E-B2D7-80C8C21BDBE3}" srcOrd="0" destOrd="0" presId="urn:microsoft.com/office/officeart/2005/8/layout/hList1"/>
    <dgm:cxn modelId="{4B5EC0E5-E07D-49AA-901E-6F0A7E92D74A}" type="presOf" srcId="{816ACCE0-14E3-4BAD-9433-C46527009CE6}" destId="{8BF69830-D680-4E17-8DA1-FDE2A5E8E841}" srcOrd="0" destOrd="1" presId="urn:microsoft.com/office/officeart/2005/8/layout/hList1"/>
    <dgm:cxn modelId="{273773EB-BF59-4561-8655-220CF3C444D1}" srcId="{0C2CF175-719A-4F3A-9911-EC2C44FC781F}" destId="{552FC204-9744-4613-9849-C8CF88CC125F}" srcOrd="0" destOrd="0" parTransId="{3DB2BCBE-6BCC-4FC3-B4F6-0625C3DA01A1}" sibTransId="{3F7CEE83-1F83-4E4C-AD13-95F0B4851CF6}"/>
    <dgm:cxn modelId="{5DC4A2E6-9BF0-4F05-A01D-C7D7E7CE2E3A}" type="presParOf" srcId="{3341AB28-D45F-4E8C-B36E-2B85134D8A44}" destId="{B66B0C2A-C54B-4264-9943-BFF15C065DF5}" srcOrd="0" destOrd="0" presId="urn:microsoft.com/office/officeart/2005/8/layout/hList1"/>
    <dgm:cxn modelId="{930D8DA2-34B5-441D-B771-9269CE1B23A7}" type="presParOf" srcId="{B66B0C2A-C54B-4264-9943-BFF15C065DF5}" destId="{732D4356-0528-4DD8-94ED-3245C5F80F1F}" srcOrd="0" destOrd="0" presId="urn:microsoft.com/office/officeart/2005/8/layout/hList1"/>
    <dgm:cxn modelId="{31852B69-C743-4D3D-B0CB-0FF8035DC948}" type="presParOf" srcId="{B66B0C2A-C54B-4264-9943-BFF15C065DF5}" destId="{0C833390-A86C-4533-90C4-9F9BDE5E3F88}" srcOrd="1" destOrd="0" presId="urn:microsoft.com/office/officeart/2005/8/layout/hList1"/>
    <dgm:cxn modelId="{D3F819BE-8ED9-49B2-A70B-350E62651AA7}" type="presParOf" srcId="{3341AB28-D45F-4E8C-B36E-2B85134D8A44}" destId="{7B4452E5-F5EB-4BC8-A12D-94D2CDFD79BE}" srcOrd="1" destOrd="0" presId="urn:microsoft.com/office/officeart/2005/8/layout/hList1"/>
    <dgm:cxn modelId="{95155EA4-E6A2-4CA7-BA1A-1A91B616507D}" type="presParOf" srcId="{3341AB28-D45F-4E8C-B36E-2B85134D8A44}" destId="{F20654F0-D73E-43B9-9DB1-AF6DE6042494}" srcOrd="2" destOrd="0" presId="urn:microsoft.com/office/officeart/2005/8/layout/hList1"/>
    <dgm:cxn modelId="{A8A6C79B-2A1C-4734-820F-E00DCF180C18}" type="presParOf" srcId="{F20654F0-D73E-43B9-9DB1-AF6DE6042494}" destId="{A3EC3EB1-72F0-4C9E-B2D7-80C8C21BDBE3}" srcOrd="0" destOrd="0" presId="urn:microsoft.com/office/officeart/2005/8/layout/hList1"/>
    <dgm:cxn modelId="{08F4C7CC-1F32-4F82-BAB3-BFA04353863A}" type="presParOf" srcId="{F20654F0-D73E-43B9-9DB1-AF6DE6042494}" destId="{DDACF2CF-19C5-4EC1-96EA-C5767574A891}" srcOrd="1" destOrd="0" presId="urn:microsoft.com/office/officeart/2005/8/layout/hList1"/>
    <dgm:cxn modelId="{7541DE33-AC1E-4A86-847B-5D9F11AF3CC7}" type="presParOf" srcId="{3341AB28-D45F-4E8C-B36E-2B85134D8A44}" destId="{39944586-7A96-461F-8A13-9A90BCD118ED}" srcOrd="3" destOrd="0" presId="urn:microsoft.com/office/officeart/2005/8/layout/hList1"/>
    <dgm:cxn modelId="{D320FAF5-26FE-437D-9E8B-C60D7A9CB56B}" type="presParOf" srcId="{3341AB28-D45F-4E8C-B36E-2B85134D8A44}" destId="{7F93B8D0-4605-4D4B-9E5D-949379FB612A}" srcOrd="4" destOrd="0" presId="urn:microsoft.com/office/officeart/2005/8/layout/hList1"/>
    <dgm:cxn modelId="{094005B6-D93F-4D63-97A6-79AB3545FBE5}" type="presParOf" srcId="{7F93B8D0-4605-4D4B-9E5D-949379FB612A}" destId="{F8FB96C2-BFDC-4D71-A359-8E6B5FA02D87}" srcOrd="0" destOrd="0" presId="urn:microsoft.com/office/officeart/2005/8/layout/hList1"/>
    <dgm:cxn modelId="{91F4281E-5CE9-46F7-9861-43F954A65025}" type="presParOf" srcId="{7F93B8D0-4605-4D4B-9E5D-949379FB612A}" destId="{8BF69830-D680-4E17-8DA1-FDE2A5E8E84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6B8A11-7364-9242-9828-F2B30EA6ED18}">
      <dsp:nvSpPr>
        <dsp:cNvPr id="0" name=""/>
        <dsp:cNvSpPr/>
      </dsp:nvSpPr>
      <dsp:spPr>
        <a:xfrm>
          <a:off x="-4168753" y="-639708"/>
          <a:ext cx="4967255" cy="4967255"/>
        </a:xfrm>
        <a:prstGeom prst="blockArc">
          <a:avLst>
            <a:gd name="adj1" fmla="val 18900000"/>
            <a:gd name="adj2" fmla="val 2700000"/>
            <a:gd name="adj3" fmla="val 435"/>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D0B1F4-AEA2-3A4C-9B45-D6E02E831765}">
      <dsp:nvSpPr>
        <dsp:cNvPr id="0" name=""/>
        <dsp:cNvSpPr/>
      </dsp:nvSpPr>
      <dsp:spPr>
        <a:xfrm>
          <a:off x="418372" y="283521"/>
          <a:ext cx="6755795" cy="567337"/>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0324" tIns="55880" rIns="55880" bIns="55880" numCol="1" spcCol="1270" anchor="ctr" anchorCtr="0">
          <a:noAutofit/>
        </a:bodyPr>
        <a:lstStyle/>
        <a:p>
          <a:pPr marL="0" lvl="0" indent="0" algn="l" defTabSz="977900" rtl="0">
            <a:lnSpc>
              <a:spcPct val="90000"/>
            </a:lnSpc>
            <a:spcBef>
              <a:spcPct val="0"/>
            </a:spcBef>
            <a:spcAft>
              <a:spcPct val="35000"/>
            </a:spcAft>
            <a:buNone/>
          </a:pPr>
          <a:r>
            <a:rPr lang="en-US" altLang="zh-CN" sz="2200" kern="1200">
              <a:latin typeface="Microsoft YaHei"/>
            </a:rPr>
            <a:t>Current State</a:t>
          </a:r>
          <a:endParaRPr lang="en-US" altLang="zh-CN" sz="2200" kern="1200"/>
        </a:p>
      </dsp:txBody>
      <dsp:txXfrm>
        <a:off x="418372" y="283521"/>
        <a:ext cx="6755795" cy="567337"/>
      </dsp:txXfrm>
    </dsp:sp>
    <dsp:sp modelId="{040422E8-654A-6243-9346-3EEBD8E92EC1}">
      <dsp:nvSpPr>
        <dsp:cNvPr id="0" name=""/>
        <dsp:cNvSpPr/>
      </dsp:nvSpPr>
      <dsp:spPr>
        <a:xfrm>
          <a:off x="63786" y="212603"/>
          <a:ext cx="709171" cy="709171"/>
        </a:xfrm>
        <a:prstGeom prst="ellipse">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4DFEE9-9B8B-8E49-816F-0A8A2F5D9974}">
      <dsp:nvSpPr>
        <dsp:cNvPr id="0" name=""/>
        <dsp:cNvSpPr/>
      </dsp:nvSpPr>
      <dsp:spPr>
        <a:xfrm>
          <a:off x="743639" y="1134674"/>
          <a:ext cx="6430527" cy="567337"/>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0324" tIns="55880" rIns="55880" bIns="55880" numCol="1" spcCol="1270" anchor="ctr" anchorCtr="0">
          <a:noAutofit/>
        </a:bodyPr>
        <a:lstStyle/>
        <a:p>
          <a:pPr marL="0" lvl="0" indent="0" algn="l" defTabSz="977900" rtl="0">
            <a:lnSpc>
              <a:spcPct val="90000"/>
            </a:lnSpc>
            <a:spcBef>
              <a:spcPct val="0"/>
            </a:spcBef>
            <a:spcAft>
              <a:spcPct val="35000"/>
            </a:spcAft>
            <a:buNone/>
          </a:pPr>
          <a:r>
            <a:rPr lang="en-US" altLang="zh-CN" sz="2200" kern="1200">
              <a:latin typeface="Microsoft YaHei"/>
            </a:rPr>
            <a:t> Proposed Initiatives </a:t>
          </a:r>
        </a:p>
      </dsp:txBody>
      <dsp:txXfrm>
        <a:off x="743639" y="1134674"/>
        <a:ext cx="6430527" cy="567337"/>
      </dsp:txXfrm>
    </dsp:sp>
    <dsp:sp modelId="{0084D2C2-3CB2-D942-B01A-A909F798AE08}">
      <dsp:nvSpPr>
        <dsp:cNvPr id="0" name=""/>
        <dsp:cNvSpPr/>
      </dsp:nvSpPr>
      <dsp:spPr>
        <a:xfrm>
          <a:off x="389054" y="1063757"/>
          <a:ext cx="709171" cy="709171"/>
        </a:xfrm>
        <a:prstGeom prst="ellipse">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E426C0E-79E7-49A4-9D08-AB2958504E10}">
      <dsp:nvSpPr>
        <dsp:cNvPr id="0" name=""/>
        <dsp:cNvSpPr/>
      </dsp:nvSpPr>
      <dsp:spPr>
        <a:xfrm>
          <a:off x="743639" y="1985827"/>
          <a:ext cx="6430527" cy="567337"/>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0324" tIns="55880" rIns="55880" bIns="55880" numCol="1" spcCol="1270" anchor="ctr" anchorCtr="0">
          <a:noAutofit/>
        </a:bodyPr>
        <a:lstStyle/>
        <a:p>
          <a:pPr marL="0" lvl="0" indent="0" algn="l" defTabSz="977900" rtl="0">
            <a:lnSpc>
              <a:spcPct val="90000"/>
            </a:lnSpc>
            <a:spcBef>
              <a:spcPct val="0"/>
            </a:spcBef>
            <a:spcAft>
              <a:spcPct val="35000"/>
            </a:spcAft>
            <a:buNone/>
          </a:pPr>
          <a:r>
            <a:rPr lang="en-US" altLang="zh-CN" sz="2200" kern="1200">
              <a:latin typeface="Microsoft YaHei"/>
            </a:rPr>
            <a:t>Plan of action and criteria for success</a:t>
          </a:r>
          <a:endParaRPr lang="en-US" altLang="zh-CN" sz="2200" kern="1200"/>
        </a:p>
      </dsp:txBody>
      <dsp:txXfrm>
        <a:off x="743639" y="1985827"/>
        <a:ext cx="6430527" cy="567337"/>
      </dsp:txXfrm>
    </dsp:sp>
    <dsp:sp modelId="{E3A79309-0B73-5F49-AE64-803A6CE69CE4}">
      <dsp:nvSpPr>
        <dsp:cNvPr id="0" name=""/>
        <dsp:cNvSpPr/>
      </dsp:nvSpPr>
      <dsp:spPr>
        <a:xfrm>
          <a:off x="389054" y="1914910"/>
          <a:ext cx="709171" cy="709171"/>
        </a:xfrm>
        <a:prstGeom prst="ellipse">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9304E8D-259B-4876-926F-4E0D4EC3E055}">
      <dsp:nvSpPr>
        <dsp:cNvPr id="0" name=""/>
        <dsp:cNvSpPr/>
      </dsp:nvSpPr>
      <dsp:spPr>
        <a:xfrm>
          <a:off x="418372" y="2836980"/>
          <a:ext cx="6755795" cy="567337"/>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0324" tIns="55880" rIns="55880" bIns="55880" numCol="1" spcCol="1270" anchor="ctr" anchorCtr="0">
          <a:noAutofit/>
        </a:bodyPr>
        <a:lstStyle/>
        <a:p>
          <a:pPr marL="0" lvl="0" indent="0" algn="l" defTabSz="977900">
            <a:lnSpc>
              <a:spcPct val="90000"/>
            </a:lnSpc>
            <a:spcBef>
              <a:spcPct val="0"/>
            </a:spcBef>
            <a:spcAft>
              <a:spcPct val="35000"/>
            </a:spcAft>
            <a:buNone/>
          </a:pPr>
          <a:r>
            <a:rPr lang="en-US" altLang="zh-CN" sz="2200" kern="1200">
              <a:latin typeface="Microsoft YaHei"/>
            </a:rPr>
            <a:t>Conclusion</a:t>
          </a:r>
          <a:endParaRPr lang="en-US" altLang="zh-CN" sz="2200" kern="1200"/>
        </a:p>
      </dsp:txBody>
      <dsp:txXfrm>
        <a:off x="418372" y="2836980"/>
        <a:ext cx="6755795" cy="567337"/>
      </dsp:txXfrm>
    </dsp:sp>
    <dsp:sp modelId="{913F58DB-BA89-DC4E-B0DC-6ABB2BB7EF88}">
      <dsp:nvSpPr>
        <dsp:cNvPr id="0" name=""/>
        <dsp:cNvSpPr/>
      </dsp:nvSpPr>
      <dsp:spPr>
        <a:xfrm>
          <a:off x="63786" y="2766063"/>
          <a:ext cx="709171" cy="709171"/>
        </a:xfrm>
        <a:prstGeom prst="ellipse">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625813-0F87-F547-913A-CDC4BFDDF51A}">
      <dsp:nvSpPr>
        <dsp:cNvPr id="0" name=""/>
        <dsp:cNvSpPr/>
      </dsp:nvSpPr>
      <dsp:spPr>
        <a:xfrm rot="5400000">
          <a:off x="821630" y="904932"/>
          <a:ext cx="794727" cy="904769"/>
        </a:xfrm>
        <a:prstGeom prst="bentUpArrow">
          <a:avLst>
            <a:gd name="adj1" fmla="val 32840"/>
            <a:gd name="adj2" fmla="val 25000"/>
            <a:gd name="adj3" fmla="val 35780"/>
          </a:avLst>
        </a:prstGeom>
        <a:solidFill>
          <a:schemeClr val="accent1">
            <a:tint val="40000"/>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233662F-12FF-5540-B661-C40B788DA67A}">
      <dsp:nvSpPr>
        <dsp:cNvPr id="0" name=""/>
        <dsp:cNvSpPr/>
      </dsp:nvSpPr>
      <dsp:spPr>
        <a:xfrm>
          <a:off x="460553" y="23961"/>
          <a:ext cx="1638897" cy="936454"/>
        </a:xfrm>
        <a:prstGeom prst="roundRect">
          <a:avLst>
            <a:gd name="adj" fmla="val 1667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altLang="zh-CN" sz="1300" kern="1200"/>
            <a:t>Short-term        (in 6 months)</a:t>
          </a:r>
          <a:endParaRPr lang="zh-CN" altLang="en-US" sz="1300" kern="1200"/>
        </a:p>
      </dsp:txBody>
      <dsp:txXfrm>
        <a:off x="506275" y="69683"/>
        <a:ext cx="1547453" cy="845010"/>
      </dsp:txXfrm>
    </dsp:sp>
    <dsp:sp modelId="{B4175C32-D873-F748-BA66-A6A062E497CB}">
      <dsp:nvSpPr>
        <dsp:cNvPr id="0" name=""/>
        <dsp:cNvSpPr/>
      </dsp:nvSpPr>
      <dsp:spPr>
        <a:xfrm>
          <a:off x="1968068" y="113273"/>
          <a:ext cx="934748" cy="756883"/>
        </a:xfrm>
        <a:prstGeom prst="rect">
          <a:avLst/>
        </a:prstGeom>
        <a:noFill/>
        <a:ln>
          <a:noFill/>
        </a:ln>
        <a:effectLst/>
      </dsp:spPr>
      <dsp:style>
        <a:lnRef idx="0">
          <a:scrgbClr r="0" g="0" b="0"/>
        </a:lnRef>
        <a:fillRef idx="0">
          <a:scrgbClr r="0" g="0" b="0"/>
        </a:fillRef>
        <a:effectRef idx="0">
          <a:scrgbClr r="0" g="0" b="0"/>
        </a:effectRef>
        <a:fontRef idx="minor"/>
      </dsp:style>
    </dsp:sp>
    <dsp:sp modelId="{34F429E6-DB17-484A-AFA8-543FB5AB47BA}">
      <dsp:nvSpPr>
        <dsp:cNvPr id="0" name=""/>
        <dsp:cNvSpPr/>
      </dsp:nvSpPr>
      <dsp:spPr>
        <a:xfrm rot="5400000">
          <a:off x="1843394" y="1956879"/>
          <a:ext cx="794727" cy="904769"/>
        </a:xfrm>
        <a:prstGeom prst="bentUpArrow">
          <a:avLst>
            <a:gd name="adj1" fmla="val 32840"/>
            <a:gd name="adj2" fmla="val 25000"/>
            <a:gd name="adj3" fmla="val 35780"/>
          </a:avLst>
        </a:prstGeom>
        <a:solidFill>
          <a:schemeClr val="accent1">
            <a:tint val="40000"/>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B9793B9-D316-4B4B-A83D-E890D29CBA5F}">
      <dsp:nvSpPr>
        <dsp:cNvPr id="0" name=""/>
        <dsp:cNvSpPr/>
      </dsp:nvSpPr>
      <dsp:spPr>
        <a:xfrm>
          <a:off x="1632840" y="1075908"/>
          <a:ext cx="1337853" cy="936454"/>
        </a:xfrm>
        <a:prstGeom prst="roundRect">
          <a:avLst>
            <a:gd name="adj" fmla="val 1667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altLang="en-US" sz="1300" kern="1200"/>
            <a:t>Medium-term (in 1 year)</a:t>
          </a:r>
          <a:endParaRPr lang="zh-CN" altLang="en-US" sz="1300" kern="1200"/>
        </a:p>
      </dsp:txBody>
      <dsp:txXfrm>
        <a:off x="1678562" y="1121630"/>
        <a:ext cx="1246409" cy="845010"/>
      </dsp:txXfrm>
    </dsp:sp>
    <dsp:sp modelId="{F866BDE6-F87A-41D5-A5D3-44EA142A0BA4}">
      <dsp:nvSpPr>
        <dsp:cNvPr id="0" name=""/>
        <dsp:cNvSpPr/>
      </dsp:nvSpPr>
      <dsp:spPr>
        <a:xfrm>
          <a:off x="2970693" y="1165220"/>
          <a:ext cx="973027" cy="756883"/>
        </a:xfrm>
        <a:prstGeom prst="rect">
          <a:avLst/>
        </a:prstGeom>
        <a:noFill/>
        <a:ln>
          <a:noFill/>
        </a:ln>
        <a:effectLst/>
      </dsp:spPr>
      <dsp:style>
        <a:lnRef idx="0">
          <a:scrgbClr r="0" g="0" b="0"/>
        </a:lnRef>
        <a:fillRef idx="0">
          <a:scrgbClr r="0" g="0" b="0"/>
        </a:fillRef>
        <a:effectRef idx="0">
          <a:scrgbClr r="0" g="0" b="0"/>
        </a:effectRef>
        <a:fontRef idx="minor"/>
      </dsp:style>
    </dsp:sp>
    <dsp:sp modelId="{990977D4-3C39-4CFE-A25E-C60F00C01187}">
      <dsp:nvSpPr>
        <dsp:cNvPr id="0" name=""/>
        <dsp:cNvSpPr/>
      </dsp:nvSpPr>
      <dsp:spPr>
        <a:xfrm rot="5400000">
          <a:off x="3015680" y="3008826"/>
          <a:ext cx="794727" cy="904769"/>
        </a:xfrm>
        <a:prstGeom prst="bentUpArrow">
          <a:avLst>
            <a:gd name="adj1" fmla="val 32840"/>
            <a:gd name="adj2" fmla="val 25000"/>
            <a:gd name="adj3" fmla="val 35780"/>
          </a:avLst>
        </a:prstGeom>
        <a:solidFill>
          <a:schemeClr val="accent1">
            <a:tint val="40000"/>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316F6D-28AE-7844-B093-20C57E661BE3}">
      <dsp:nvSpPr>
        <dsp:cNvPr id="0" name=""/>
        <dsp:cNvSpPr/>
      </dsp:nvSpPr>
      <dsp:spPr>
        <a:xfrm>
          <a:off x="2805126" y="2127854"/>
          <a:ext cx="1337853" cy="936454"/>
        </a:xfrm>
        <a:prstGeom prst="roundRect">
          <a:avLst>
            <a:gd name="adj" fmla="val 1667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altLang="zh-CN" sz="1300" kern="1200"/>
            <a:t>Medium-term (in 2 years)</a:t>
          </a:r>
          <a:endParaRPr lang="zh-CN" altLang="en-US" sz="1300" kern="1200"/>
        </a:p>
      </dsp:txBody>
      <dsp:txXfrm>
        <a:off x="2850848" y="2173576"/>
        <a:ext cx="1246409" cy="845010"/>
      </dsp:txXfrm>
    </dsp:sp>
    <dsp:sp modelId="{97B13A60-64D2-40E0-B3DF-D140B006F9CC}">
      <dsp:nvSpPr>
        <dsp:cNvPr id="0" name=""/>
        <dsp:cNvSpPr/>
      </dsp:nvSpPr>
      <dsp:spPr>
        <a:xfrm>
          <a:off x="4142979" y="2217167"/>
          <a:ext cx="973027" cy="756883"/>
        </a:xfrm>
        <a:prstGeom prst="rect">
          <a:avLst/>
        </a:prstGeom>
        <a:noFill/>
        <a:ln>
          <a:noFill/>
        </a:ln>
        <a:effectLst/>
      </dsp:spPr>
      <dsp:style>
        <a:lnRef idx="0">
          <a:scrgbClr r="0" g="0" b="0"/>
        </a:lnRef>
        <a:fillRef idx="0">
          <a:scrgbClr r="0" g="0" b="0"/>
        </a:fillRef>
        <a:effectRef idx="0">
          <a:scrgbClr r="0" g="0" b="0"/>
        </a:effectRef>
        <a:fontRef idx="minor"/>
      </dsp:style>
    </dsp:sp>
    <dsp:sp modelId="{15604EC2-B5A8-4BA6-B37B-896B3441679B}">
      <dsp:nvSpPr>
        <dsp:cNvPr id="0" name=""/>
        <dsp:cNvSpPr/>
      </dsp:nvSpPr>
      <dsp:spPr>
        <a:xfrm>
          <a:off x="3977412" y="3179801"/>
          <a:ext cx="1337853" cy="936454"/>
        </a:xfrm>
        <a:prstGeom prst="roundRect">
          <a:avLst>
            <a:gd name="adj" fmla="val 1667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altLang="zh-CN" sz="1300" kern="1200"/>
            <a:t>Long-term   (final goal)</a:t>
          </a:r>
          <a:endParaRPr lang="zh-CN" altLang="en-US" sz="1300" kern="1200"/>
        </a:p>
      </dsp:txBody>
      <dsp:txXfrm>
        <a:off x="4023134" y="3225523"/>
        <a:ext cx="1246409" cy="84501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5749B5-5CE4-49C4-A526-ED2B97555DC4}">
      <dsp:nvSpPr>
        <dsp:cNvPr id="0" name=""/>
        <dsp:cNvSpPr/>
      </dsp:nvSpPr>
      <dsp:spPr>
        <a:xfrm>
          <a:off x="0" y="942870"/>
          <a:ext cx="7893538" cy="963899"/>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2626" tIns="249936" rIns="612626" bIns="99568" numCol="1" spcCol="1270" anchor="t" anchorCtr="0">
          <a:noAutofit/>
        </a:bodyPr>
        <a:lstStyle/>
        <a:p>
          <a:pPr marL="114300" lvl="1" indent="-114300" algn="l" defTabSz="622300" rtl="0">
            <a:lnSpc>
              <a:spcPct val="90000"/>
            </a:lnSpc>
            <a:spcBef>
              <a:spcPct val="0"/>
            </a:spcBef>
            <a:spcAft>
              <a:spcPct val="15000"/>
            </a:spcAft>
            <a:buChar char="•"/>
          </a:pPr>
          <a:r>
            <a:rPr lang="en-US" sz="1400" kern="1200">
              <a:solidFill>
                <a:srgbClr val="000000"/>
              </a:solidFill>
              <a:latin typeface="+mn-lt"/>
              <a:cs typeface="Times New Roman"/>
            </a:rPr>
            <a:t>Create after-sale workflow</a:t>
          </a:r>
          <a:endParaRPr lang="en-US" sz="1400" kern="1200">
            <a:latin typeface="+mn-lt"/>
          </a:endParaRPr>
        </a:p>
        <a:p>
          <a:pPr marL="114300" lvl="1" indent="-114300" algn="l" defTabSz="622300" rtl="0">
            <a:lnSpc>
              <a:spcPct val="90000"/>
            </a:lnSpc>
            <a:spcBef>
              <a:spcPct val="0"/>
            </a:spcBef>
            <a:spcAft>
              <a:spcPct val="15000"/>
            </a:spcAft>
            <a:buChar char="•"/>
          </a:pPr>
          <a:r>
            <a:rPr lang="en-US" sz="1400" kern="1200">
              <a:solidFill>
                <a:srgbClr val="000000"/>
              </a:solidFill>
              <a:latin typeface="+mn-lt"/>
              <a:cs typeface="Times New Roman"/>
            </a:rPr>
            <a:t>Automating customer complaint tracking</a:t>
          </a:r>
          <a:endParaRPr lang="en-US" sz="1400" kern="1200">
            <a:latin typeface="+mn-lt"/>
          </a:endParaRPr>
        </a:p>
      </dsp:txBody>
      <dsp:txXfrm>
        <a:off x="0" y="942870"/>
        <a:ext cx="7893538" cy="963899"/>
      </dsp:txXfrm>
    </dsp:sp>
    <dsp:sp modelId="{4260A02E-F3EC-4E31-A41F-1FAAF1DF9625}">
      <dsp:nvSpPr>
        <dsp:cNvPr id="0" name=""/>
        <dsp:cNvSpPr/>
      </dsp:nvSpPr>
      <dsp:spPr>
        <a:xfrm>
          <a:off x="350836" y="746961"/>
          <a:ext cx="5525476" cy="3542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850" tIns="0" rIns="208850" bIns="0" numCol="1" spcCol="1270" anchor="ctr" anchorCtr="0">
          <a:noAutofit/>
        </a:bodyPr>
        <a:lstStyle/>
        <a:p>
          <a:pPr marL="0" lvl="0" indent="0" algn="l" defTabSz="533400" rtl="0">
            <a:lnSpc>
              <a:spcPct val="90000"/>
            </a:lnSpc>
            <a:spcBef>
              <a:spcPct val="0"/>
            </a:spcBef>
            <a:spcAft>
              <a:spcPct val="35000"/>
            </a:spcAft>
            <a:buNone/>
          </a:pPr>
          <a:r>
            <a:rPr lang="en-US" sz="1200" b="1" kern="1200">
              <a:solidFill>
                <a:srgbClr val="000000"/>
              </a:solidFill>
              <a:latin typeface="+mn-lt"/>
              <a:cs typeface="Times New Roman"/>
            </a:rPr>
            <a:t>Immediate Corrective Actions &amp; Ethical After-Sales Workflow</a:t>
          </a:r>
          <a:endParaRPr lang="en-US" sz="1200" kern="1200">
            <a:latin typeface="+mn-lt"/>
          </a:endParaRPr>
        </a:p>
      </dsp:txBody>
      <dsp:txXfrm>
        <a:off x="368129" y="764254"/>
        <a:ext cx="5490890" cy="319654"/>
      </dsp:txXfrm>
    </dsp:sp>
    <dsp:sp modelId="{16B40CEF-594E-4886-A3CF-43A2C4B8BF50}">
      <dsp:nvSpPr>
        <dsp:cNvPr id="0" name=""/>
        <dsp:cNvSpPr/>
      </dsp:nvSpPr>
      <dsp:spPr>
        <a:xfrm>
          <a:off x="0" y="2148690"/>
          <a:ext cx="7893538" cy="1549799"/>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2626" tIns="249936" rIns="612626" bIns="99568" numCol="1" spcCol="1270" anchor="t" anchorCtr="0">
          <a:noAutofit/>
        </a:bodyPr>
        <a:lstStyle/>
        <a:p>
          <a:pPr marL="114300" lvl="1" indent="-114300" algn="l" defTabSz="622300" rtl="0">
            <a:lnSpc>
              <a:spcPct val="90000"/>
            </a:lnSpc>
            <a:spcBef>
              <a:spcPct val="0"/>
            </a:spcBef>
            <a:spcAft>
              <a:spcPct val="15000"/>
            </a:spcAft>
            <a:buChar char="•"/>
          </a:pPr>
          <a:r>
            <a:rPr lang="en-US" sz="1400" kern="1200">
              <a:latin typeface="+mn-lt"/>
            </a:rPr>
            <a:t>Build a transparent </a:t>
          </a:r>
          <a:r>
            <a:rPr lang="en-US" sz="1400" kern="1200" err="1">
              <a:latin typeface="+mn-lt"/>
            </a:rPr>
            <a:t>whitstleblowing</a:t>
          </a:r>
          <a:r>
            <a:rPr lang="en-US" sz="1400" kern="1200">
              <a:latin typeface="+mn-lt"/>
            </a:rPr>
            <a:t> platform accessible to all employees</a:t>
          </a:r>
        </a:p>
        <a:p>
          <a:pPr marL="114300" lvl="1" indent="-114300" algn="l" defTabSz="622300" rtl="0">
            <a:lnSpc>
              <a:spcPct val="90000"/>
            </a:lnSpc>
            <a:spcBef>
              <a:spcPct val="0"/>
            </a:spcBef>
            <a:spcAft>
              <a:spcPct val="15000"/>
            </a:spcAft>
            <a:buChar char="•"/>
          </a:pPr>
          <a:r>
            <a:rPr lang="en-US" sz="1400" kern="1200">
              <a:latin typeface="+mn-lt"/>
            </a:rPr>
            <a:t>Provide training on</a:t>
          </a:r>
          <a:r>
            <a:rPr lang="en-US" sz="1400" kern="1200">
              <a:solidFill>
                <a:srgbClr val="000000"/>
              </a:solidFill>
              <a:latin typeface="+mn-lt"/>
              <a:cs typeface="Times New Roman"/>
            </a:rPr>
            <a:t> anti-retaliation policies and ethical escalation protocols</a:t>
          </a:r>
        </a:p>
        <a:p>
          <a:pPr marL="114300" lvl="1" indent="-114300" algn="l" defTabSz="622300" rtl="0">
            <a:lnSpc>
              <a:spcPct val="90000"/>
            </a:lnSpc>
            <a:spcBef>
              <a:spcPct val="0"/>
            </a:spcBef>
            <a:spcAft>
              <a:spcPct val="15000"/>
            </a:spcAft>
            <a:buChar char="•"/>
          </a:pPr>
          <a:r>
            <a:rPr lang="en-US" sz="1400" kern="1200">
              <a:solidFill>
                <a:srgbClr val="000000"/>
              </a:solidFill>
              <a:latin typeface="+mn-lt"/>
              <a:cs typeface="Times New Roman"/>
            </a:rPr>
            <a:t>Establish an Ethics Oversight Committee with external auditors and employee representatives</a:t>
          </a:r>
          <a:endParaRPr lang="en-US" sz="1400" kern="1200">
            <a:latin typeface="+mn-lt"/>
            <a:cs typeface="Times New Roman"/>
          </a:endParaRPr>
        </a:p>
      </dsp:txBody>
      <dsp:txXfrm>
        <a:off x="0" y="2148690"/>
        <a:ext cx="7893538" cy="1549799"/>
      </dsp:txXfrm>
    </dsp:sp>
    <dsp:sp modelId="{CFAD90B8-8FB7-4EE4-B60E-69D1F4AA7BF8}">
      <dsp:nvSpPr>
        <dsp:cNvPr id="0" name=""/>
        <dsp:cNvSpPr/>
      </dsp:nvSpPr>
      <dsp:spPr>
        <a:xfrm>
          <a:off x="394676" y="1971570"/>
          <a:ext cx="5525476" cy="3542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850" tIns="0" rIns="208850" bIns="0" numCol="1" spcCol="1270" anchor="ctr" anchorCtr="0">
          <a:noAutofit/>
        </a:bodyPr>
        <a:lstStyle/>
        <a:p>
          <a:pPr marL="0" lvl="0" indent="0" algn="l" defTabSz="533400" rtl="0">
            <a:lnSpc>
              <a:spcPct val="90000"/>
            </a:lnSpc>
            <a:spcBef>
              <a:spcPct val="0"/>
            </a:spcBef>
            <a:spcAft>
              <a:spcPct val="35000"/>
            </a:spcAft>
            <a:buNone/>
          </a:pPr>
          <a:r>
            <a:rPr lang="en-US" sz="1200" b="1" kern="1200">
              <a:solidFill>
                <a:srgbClr val="000000"/>
              </a:solidFill>
              <a:latin typeface="+mn-lt"/>
              <a:cs typeface="Times New Roman"/>
            </a:rPr>
            <a:t>Whistleblowing &amp; Governance Enhancement</a:t>
          </a:r>
          <a:endParaRPr lang="en-US" sz="1200" kern="1200">
            <a:latin typeface="+mn-lt"/>
          </a:endParaRPr>
        </a:p>
      </dsp:txBody>
      <dsp:txXfrm>
        <a:off x="411969" y="1988863"/>
        <a:ext cx="5490890" cy="319654"/>
      </dsp:txXfrm>
    </dsp:sp>
    <dsp:sp modelId="{EE0336EC-57CC-412D-BF0C-93E82D16D97E}">
      <dsp:nvSpPr>
        <dsp:cNvPr id="0" name=""/>
        <dsp:cNvSpPr/>
      </dsp:nvSpPr>
      <dsp:spPr>
        <a:xfrm>
          <a:off x="0" y="3940410"/>
          <a:ext cx="7893538" cy="963899"/>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2626" tIns="249936" rIns="612626" bIns="99568" numCol="1" spcCol="1270" anchor="t" anchorCtr="0">
          <a:noAutofit/>
        </a:bodyPr>
        <a:lstStyle/>
        <a:p>
          <a:pPr marL="114300" lvl="1" indent="-114300" algn="l" defTabSz="622300" rtl="0">
            <a:lnSpc>
              <a:spcPct val="90000"/>
            </a:lnSpc>
            <a:spcBef>
              <a:spcPct val="0"/>
            </a:spcBef>
            <a:spcAft>
              <a:spcPct val="15000"/>
            </a:spcAft>
            <a:buChar char="•"/>
          </a:pPr>
          <a:r>
            <a:rPr lang="en-US" sz="1400" kern="1200">
              <a:solidFill>
                <a:srgbClr val="000000"/>
              </a:solidFill>
              <a:latin typeface="+mn-lt"/>
              <a:ea typeface="Microsoft YaHei"/>
              <a:cs typeface="Times New Roman"/>
            </a:rPr>
            <a:t>Partner with third-party auditors</a:t>
          </a:r>
          <a:endParaRPr lang="en-US" sz="1400" kern="1200">
            <a:latin typeface="+mn-lt"/>
            <a:ea typeface="Microsoft YaHei"/>
            <a:cs typeface="Times New Roman"/>
          </a:endParaRPr>
        </a:p>
        <a:p>
          <a:pPr marL="114300" lvl="1" indent="-114300" algn="l" defTabSz="622300" rtl="0">
            <a:lnSpc>
              <a:spcPct val="90000"/>
            </a:lnSpc>
            <a:spcBef>
              <a:spcPct val="0"/>
            </a:spcBef>
            <a:spcAft>
              <a:spcPct val="15000"/>
            </a:spcAft>
            <a:buChar char="•"/>
          </a:pPr>
          <a:r>
            <a:rPr lang="en-US" sz="1400" kern="1200">
              <a:latin typeface="+mn-lt"/>
              <a:ea typeface="Microsoft YaHei"/>
              <a:cs typeface="Times New Roman"/>
            </a:rPr>
            <a:t>Integrate AI &amp; blockchain into auditing system</a:t>
          </a:r>
        </a:p>
      </dsp:txBody>
      <dsp:txXfrm>
        <a:off x="0" y="3940410"/>
        <a:ext cx="7893538" cy="963899"/>
      </dsp:txXfrm>
    </dsp:sp>
    <dsp:sp modelId="{995F0FC1-C01B-473F-99AE-04B9E94A3B5F}">
      <dsp:nvSpPr>
        <dsp:cNvPr id="0" name=""/>
        <dsp:cNvSpPr/>
      </dsp:nvSpPr>
      <dsp:spPr>
        <a:xfrm>
          <a:off x="394676" y="3763290"/>
          <a:ext cx="5525476" cy="3542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850" tIns="0" rIns="208850" bIns="0" numCol="1" spcCol="1270" anchor="ctr" anchorCtr="0">
          <a:noAutofit/>
        </a:bodyPr>
        <a:lstStyle/>
        <a:p>
          <a:pPr marL="0" lvl="0" indent="0" algn="l" defTabSz="533400" rtl="0">
            <a:lnSpc>
              <a:spcPct val="90000"/>
            </a:lnSpc>
            <a:spcBef>
              <a:spcPct val="0"/>
            </a:spcBef>
            <a:spcAft>
              <a:spcPct val="35000"/>
            </a:spcAft>
            <a:buNone/>
          </a:pPr>
          <a:r>
            <a:rPr lang="en-US" sz="1200" b="1" kern="1200">
              <a:solidFill>
                <a:srgbClr val="000000"/>
              </a:solidFill>
              <a:latin typeface="+mn-lt"/>
              <a:ea typeface="Microsoft YaHei"/>
              <a:cs typeface="Times New Roman"/>
            </a:rPr>
            <a:t>Auditing &amp; Public Transparency</a:t>
          </a:r>
          <a:endParaRPr lang="en-US" sz="1200" kern="1200">
            <a:latin typeface="+mn-lt"/>
            <a:ea typeface="Microsoft YaHei"/>
            <a:cs typeface="Times New Roman"/>
          </a:endParaRPr>
        </a:p>
      </dsp:txBody>
      <dsp:txXfrm>
        <a:off x="411969" y="3780583"/>
        <a:ext cx="5490890" cy="31965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C9FF53-1A9C-4F33-904C-9D9B609917E9}">
      <dsp:nvSpPr>
        <dsp:cNvPr id="0" name=""/>
        <dsp:cNvSpPr/>
      </dsp:nvSpPr>
      <dsp:spPr>
        <a:xfrm>
          <a:off x="0" y="861330"/>
          <a:ext cx="7893538" cy="198135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2626" tIns="354076" rIns="612626" bIns="120904" numCol="1" spcCol="1270" anchor="t" anchorCtr="0">
          <a:noAutofit/>
        </a:bodyPr>
        <a:lstStyle/>
        <a:p>
          <a:pPr marL="171450" lvl="1" indent="-171450" algn="l" defTabSz="755650" rtl="0">
            <a:lnSpc>
              <a:spcPct val="90000"/>
            </a:lnSpc>
            <a:spcBef>
              <a:spcPct val="0"/>
            </a:spcBef>
            <a:spcAft>
              <a:spcPct val="15000"/>
            </a:spcAft>
            <a:buChar char="•"/>
          </a:pPr>
          <a:r>
            <a:rPr lang="en-US" sz="1700" kern="1200">
              <a:solidFill>
                <a:srgbClr val="000000"/>
              </a:solidFill>
              <a:latin typeface="+mn-lt"/>
              <a:cs typeface="Times New Roman"/>
            </a:rPr>
            <a:t>Ensure ethical AI adoption</a:t>
          </a:r>
          <a:endParaRPr lang="en-US" sz="1700" kern="1200">
            <a:latin typeface="+mn-lt"/>
          </a:endParaRPr>
        </a:p>
        <a:p>
          <a:pPr marL="171450" lvl="1" indent="-171450" algn="l" defTabSz="755650" rtl="0">
            <a:lnSpc>
              <a:spcPct val="90000"/>
            </a:lnSpc>
            <a:spcBef>
              <a:spcPct val="0"/>
            </a:spcBef>
            <a:spcAft>
              <a:spcPct val="15000"/>
            </a:spcAft>
            <a:buChar char="•"/>
          </a:pPr>
          <a:r>
            <a:rPr lang="en-US" sz="1700" kern="1200">
              <a:solidFill>
                <a:srgbClr val="000000"/>
              </a:solidFill>
              <a:latin typeface="+mn-lt"/>
              <a:cs typeface="Times New Roman"/>
            </a:rPr>
            <a:t>Integrating AI lifecycle standards into vehicle software development</a:t>
          </a:r>
          <a:endParaRPr lang="en-US" sz="1700" kern="1200">
            <a:latin typeface="+mn-lt"/>
          </a:endParaRPr>
        </a:p>
        <a:p>
          <a:pPr marL="171450" lvl="1" indent="-171450" algn="l" defTabSz="755650" rtl="0">
            <a:lnSpc>
              <a:spcPct val="90000"/>
            </a:lnSpc>
            <a:spcBef>
              <a:spcPct val="0"/>
            </a:spcBef>
            <a:spcAft>
              <a:spcPct val="15000"/>
            </a:spcAft>
            <a:buChar char="•"/>
          </a:pPr>
          <a:r>
            <a:rPr lang="en-US" sz="1700" kern="1200">
              <a:solidFill>
                <a:srgbClr val="000000"/>
              </a:solidFill>
              <a:latin typeface="+mn-lt"/>
              <a:cs typeface="Times New Roman"/>
            </a:rPr>
            <a:t>Offer special AI ethics training for employees</a:t>
          </a:r>
          <a:endParaRPr lang="en-US" sz="1700" kern="1200">
            <a:latin typeface="+mn-lt"/>
          </a:endParaRPr>
        </a:p>
      </dsp:txBody>
      <dsp:txXfrm>
        <a:off x="0" y="861330"/>
        <a:ext cx="7893538" cy="1981350"/>
      </dsp:txXfrm>
    </dsp:sp>
    <dsp:sp modelId="{E21E33D4-014A-456B-8567-E43AD39C38D1}">
      <dsp:nvSpPr>
        <dsp:cNvPr id="0" name=""/>
        <dsp:cNvSpPr/>
      </dsp:nvSpPr>
      <dsp:spPr>
        <a:xfrm>
          <a:off x="394676" y="610410"/>
          <a:ext cx="5525476" cy="5018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850" tIns="0" rIns="208850" bIns="0" numCol="1" spcCol="1270" anchor="ctr" anchorCtr="0">
          <a:noAutofit/>
        </a:bodyPr>
        <a:lstStyle/>
        <a:p>
          <a:pPr marL="0" lvl="0" indent="0" algn="l" defTabSz="755650" rtl="0">
            <a:lnSpc>
              <a:spcPct val="90000"/>
            </a:lnSpc>
            <a:spcBef>
              <a:spcPct val="0"/>
            </a:spcBef>
            <a:spcAft>
              <a:spcPct val="35000"/>
            </a:spcAft>
            <a:buNone/>
          </a:pPr>
          <a:r>
            <a:rPr lang="en-US" sz="1700" b="1" kern="1200">
              <a:solidFill>
                <a:srgbClr val="000000"/>
              </a:solidFill>
              <a:latin typeface="+mn-lt"/>
              <a:cs typeface="Times New Roman"/>
            </a:rPr>
            <a:t>Ethical AI &amp; Information Systems Integration</a:t>
          </a:r>
          <a:endParaRPr lang="en-US" sz="1700" kern="1200">
            <a:latin typeface="+mn-lt"/>
          </a:endParaRPr>
        </a:p>
      </dsp:txBody>
      <dsp:txXfrm>
        <a:off x="419174" y="634908"/>
        <a:ext cx="5476480" cy="452844"/>
      </dsp:txXfrm>
    </dsp:sp>
    <dsp:sp modelId="{D7BD17B2-B6A6-4E4C-9419-9BBC1B3DBBB4}">
      <dsp:nvSpPr>
        <dsp:cNvPr id="0" name=""/>
        <dsp:cNvSpPr/>
      </dsp:nvSpPr>
      <dsp:spPr>
        <a:xfrm>
          <a:off x="0" y="3185400"/>
          <a:ext cx="7893538" cy="187425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2626" tIns="354076" rIns="612626" bIns="120904" numCol="1" spcCol="1270" anchor="t" anchorCtr="0">
          <a:noAutofit/>
        </a:bodyPr>
        <a:lstStyle/>
        <a:p>
          <a:pPr marL="171450" lvl="1" indent="-171450" algn="l" defTabSz="755650" rtl="0">
            <a:lnSpc>
              <a:spcPct val="90000"/>
            </a:lnSpc>
            <a:spcBef>
              <a:spcPct val="0"/>
            </a:spcBef>
            <a:spcAft>
              <a:spcPct val="15000"/>
            </a:spcAft>
            <a:buChar char="•"/>
          </a:pPr>
          <a:r>
            <a:rPr lang="en-US" sz="1700" b="0" kern="1200">
              <a:solidFill>
                <a:srgbClr val="000000"/>
              </a:solidFill>
              <a:latin typeface="+mn-lt"/>
              <a:cs typeface="Times New Roman"/>
            </a:rPr>
            <a:t>Draft a "Safety First" code emphasizing accountability, transparency, and customer safety</a:t>
          </a:r>
          <a:endParaRPr lang="en-US" sz="1700" b="1" kern="1200">
            <a:latin typeface="+mn-lt"/>
            <a:cs typeface="Times New Roman"/>
          </a:endParaRPr>
        </a:p>
        <a:p>
          <a:pPr marL="171450" lvl="1" indent="-171450" algn="l" defTabSz="755650" rtl="0">
            <a:lnSpc>
              <a:spcPct val="90000"/>
            </a:lnSpc>
            <a:spcBef>
              <a:spcPct val="0"/>
            </a:spcBef>
            <a:spcAft>
              <a:spcPct val="15000"/>
            </a:spcAft>
            <a:buChar char="•"/>
          </a:pPr>
          <a:r>
            <a:rPr lang="en-US" sz="1700" b="0" kern="1200">
              <a:solidFill>
                <a:srgbClr val="000000"/>
              </a:solidFill>
              <a:latin typeface="+mn-lt"/>
              <a:cs typeface="Times New Roman"/>
            </a:rPr>
            <a:t>Reward teams for proactive safety improvements and ethical decision-making</a:t>
          </a:r>
          <a:endParaRPr lang="en-US" sz="1700" b="1" kern="1200">
            <a:latin typeface="+mn-lt"/>
            <a:cs typeface="Times New Roman"/>
          </a:endParaRPr>
        </a:p>
      </dsp:txBody>
      <dsp:txXfrm>
        <a:off x="0" y="3185400"/>
        <a:ext cx="7893538" cy="1874250"/>
      </dsp:txXfrm>
    </dsp:sp>
    <dsp:sp modelId="{75D6FFC5-1A80-4D4C-AEAE-508B1847486B}">
      <dsp:nvSpPr>
        <dsp:cNvPr id="0" name=""/>
        <dsp:cNvSpPr/>
      </dsp:nvSpPr>
      <dsp:spPr>
        <a:xfrm>
          <a:off x="394676" y="2934480"/>
          <a:ext cx="5525476" cy="5018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850" tIns="0" rIns="208850" bIns="0" numCol="1" spcCol="1270" anchor="ctr" anchorCtr="0">
          <a:noAutofit/>
        </a:bodyPr>
        <a:lstStyle/>
        <a:p>
          <a:pPr marL="0" lvl="0" indent="0" algn="l" defTabSz="755650" rtl="0">
            <a:lnSpc>
              <a:spcPct val="90000"/>
            </a:lnSpc>
            <a:spcBef>
              <a:spcPct val="0"/>
            </a:spcBef>
            <a:spcAft>
              <a:spcPct val="35000"/>
            </a:spcAft>
            <a:buNone/>
          </a:pPr>
          <a:r>
            <a:rPr lang="en-US" sz="1700" b="1" kern="1200">
              <a:solidFill>
                <a:srgbClr val="000000"/>
              </a:solidFill>
              <a:latin typeface="+mn-lt"/>
              <a:cs typeface="Times New Roman"/>
            </a:rPr>
            <a:t>Cultural Transformation &amp; Virtue Ethics</a:t>
          </a:r>
          <a:endParaRPr lang="en-US" sz="1700" kern="1200">
            <a:latin typeface="+mn-lt"/>
          </a:endParaRPr>
        </a:p>
      </dsp:txBody>
      <dsp:txXfrm>
        <a:off x="419174" y="2958978"/>
        <a:ext cx="5476480" cy="45284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5749B5-5CE4-49C4-A526-ED2B97555DC4}">
      <dsp:nvSpPr>
        <dsp:cNvPr id="0" name=""/>
        <dsp:cNvSpPr/>
      </dsp:nvSpPr>
      <dsp:spPr>
        <a:xfrm>
          <a:off x="0" y="897802"/>
          <a:ext cx="7893538" cy="1248975"/>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2626" tIns="270764" rIns="612626" bIns="99568" numCol="1" spcCol="1270" anchor="t" anchorCtr="0">
          <a:noAutofit/>
        </a:bodyPr>
        <a:lstStyle/>
        <a:p>
          <a:pPr marL="114300" lvl="1" indent="-114300" algn="l" defTabSz="622300">
            <a:lnSpc>
              <a:spcPct val="90000"/>
            </a:lnSpc>
            <a:spcBef>
              <a:spcPct val="0"/>
            </a:spcBef>
            <a:spcAft>
              <a:spcPct val="15000"/>
            </a:spcAft>
            <a:buChar char="•"/>
          </a:pPr>
          <a:r>
            <a:rPr lang="en-US" sz="1400" b="0" kern="1200"/>
            <a:t>Reduction in recall resolution time (goal: 50% faster) </a:t>
          </a:r>
          <a:endParaRPr lang="en-US" sz="1400" kern="1200"/>
        </a:p>
        <a:p>
          <a:pPr marL="114300" lvl="1" indent="-114300" algn="l" defTabSz="622300" rtl="0">
            <a:lnSpc>
              <a:spcPct val="90000"/>
            </a:lnSpc>
            <a:spcBef>
              <a:spcPct val="0"/>
            </a:spcBef>
            <a:spcAft>
              <a:spcPct val="15000"/>
            </a:spcAft>
            <a:buChar char="•"/>
          </a:pPr>
          <a:r>
            <a:rPr lang="en-US" sz="1400" b="0" kern="1200"/>
            <a:t>90% </a:t>
          </a:r>
          <a:r>
            <a:rPr lang="en-US" sz="1400" b="0" kern="1200" err="1"/>
            <a:t>safty</a:t>
          </a:r>
          <a:r>
            <a:rPr lang="en-US" sz="1400" b="0" kern="1200"/>
            <a:t>-related complaints are resolved within 24 hours by AI-powered automated system</a:t>
          </a:r>
        </a:p>
      </dsp:txBody>
      <dsp:txXfrm>
        <a:off x="0" y="897802"/>
        <a:ext cx="7893538" cy="1248975"/>
      </dsp:txXfrm>
    </dsp:sp>
    <dsp:sp modelId="{4260A02E-F3EC-4E31-A41F-1FAAF1DF9625}">
      <dsp:nvSpPr>
        <dsp:cNvPr id="0" name=""/>
        <dsp:cNvSpPr/>
      </dsp:nvSpPr>
      <dsp:spPr>
        <a:xfrm>
          <a:off x="394676" y="705922"/>
          <a:ext cx="5525476" cy="3837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850" tIns="0" rIns="208850" bIns="0" numCol="1" spcCol="1270" anchor="ctr" anchorCtr="0">
          <a:noAutofit/>
        </a:bodyPr>
        <a:lstStyle/>
        <a:p>
          <a:pPr marL="0" lvl="0" indent="0" algn="l" defTabSz="577850" rtl="0">
            <a:lnSpc>
              <a:spcPct val="90000"/>
            </a:lnSpc>
            <a:spcBef>
              <a:spcPct val="0"/>
            </a:spcBef>
            <a:spcAft>
              <a:spcPct val="35000"/>
            </a:spcAft>
            <a:buNone/>
          </a:pPr>
          <a:r>
            <a:rPr lang="en-US" sz="1300" b="1" kern="1200">
              <a:solidFill>
                <a:srgbClr val="000000"/>
              </a:solidFill>
              <a:latin typeface="+mn-lt"/>
              <a:cs typeface="Times New Roman"/>
            </a:rPr>
            <a:t>Immediate Corrective Actions &amp; Ethical after-Sales Workflow</a:t>
          </a:r>
          <a:endParaRPr lang="en-US" sz="1300" b="1" kern="1200">
            <a:latin typeface="+mn-lt"/>
            <a:cs typeface="Times New Roman"/>
          </a:endParaRPr>
        </a:p>
      </dsp:txBody>
      <dsp:txXfrm>
        <a:off x="413410" y="724656"/>
        <a:ext cx="5488008" cy="346292"/>
      </dsp:txXfrm>
    </dsp:sp>
    <dsp:sp modelId="{16B40CEF-594E-4886-A3CF-43A2C4B8BF50}">
      <dsp:nvSpPr>
        <dsp:cNvPr id="0" name=""/>
        <dsp:cNvSpPr/>
      </dsp:nvSpPr>
      <dsp:spPr>
        <a:xfrm>
          <a:off x="0" y="2408857"/>
          <a:ext cx="7893538" cy="12285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2626" tIns="270764" rIns="612626" bIns="92456" numCol="1" spcCol="1270" anchor="t" anchorCtr="0">
          <a:noAutofit/>
        </a:bodyPr>
        <a:lstStyle/>
        <a:p>
          <a:pPr marL="114300" lvl="1" indent="-114300" algn="l" defTabSz="577850">
            <a:lnSpc>
              <a:spcPct val="90000"/>
            </a:lnSpc>
            <a:spcBef>
              <a:spcPct val="0"/>
            </a:spcBef>
            <a:spcAft>
              <a:spcPct val="15000"/>
            </a:spcAft>
            <a:buChar char="•"/>
          </a:pPr>
          <a:r>
            <a:rPr lang="en-US" sz="1300" b="0" kern="1200"/>
            <a:t>80% employees aware of the whistleblowing system</a:t>
          </a:r>
        </a:p>
        <a:p>
          <a:pPr marL="114300" lvl="1" indent="-114300" algn="l" defTabSz="577850" rtl="0">
            <a:lnSpc>
              <a:spcPct val="90000"/>
            </a:lnSpc>
            <a:spcBef>
              <a:spcPct val="0"/>
            </a:spcBef>
            <a:spcAft>
              <a:spcPct val="15000"/>
            </a:spcAft>
            <a:buChar char="•"/>
          </a:pPr>
          <a:r>
            <a:rPr lang="en-US" sz="1300" b="0" kern="1200"/>
            <a:t>Zero retaliation cases against whistleblowers </a:t>
          </a:r>
          <a:endParaRPr lang="en-US" sz="1300" b="0" kern="1200">
            <a:latin typeface="Microsoft YaHei"/>
          </a:endParaRPr>
        </a:p>
        <a:p>
          <a:pPr marL="114300" lvl="1" indent="-114300" algn="l" defTabSz="577850" rtl="0">
            <a:lnSpc>
              <a:spcPct val="90000"/>
            </a:lnSpc>
            <a:spcBef>
              <a:spcPct val="0"/>
            </a:spcBef>
            <a:spcAft>
              <a:spcPct val="15000"/>
            </a:spcAft>
            <a:buChar char="•"/>
          </a:pPr>
          <a:r>
            <a:rPr lang="en-US" sz="1300" b="0" kern="1200">
              <a:latin typeface="Microsoft YaHei"/>
              <a:ea typeface="Microsoft YaHei"/>
              <a:cs typeface="Times New Roman"/>
            </a:rPr>
            <a:t>All employees complete</a:t>
          </a:r>
          <a:r>
            <a:rPr lang="en-US" sz="1300" b="0" kern="1200">
              <a:solidFill>
                <a:srgbClr val="404040"/>
              </a:solidFill>
            </a:rPr>
            <a:t> anti-retaliation and escalation protocol training.</a:t>
          </a:r>
        </a:p>
      </dsp:txBody>
      <dsp:txXfrm>
        <a:off x="0" y="2408857"/>
        <a:ext cx="7893538" cy="1228500"/>
      </dsp:txXfrm>
    </dsp:sp>
    <dsp:sp modelId="{CFAD90B8-8FB7-4EE4-B60E-69D1F4AA7BF8}">
      <dsp:nvSpPr>
        <dsp:cNvPr id="0" name=""/>
        <dsp:cNvSpPr/>
      </dsp:nvSpPr>
      <dsp:spPr>
        <a:xfrm>
          <a:off x="394676" y="2216978"/>
          <a:ext cx="5525476" cy="3837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850" tIns="0" rIns="208850" bIns="0" numCol="1" spcCol="1270" anchor="ctr" anchorCtr="0">
          <a:noAutofit/>
        </a:bodyPr>
        <a:lstStyle/>
        <a:p>
          <a:pPr marL="0" lvl="0" indent="0" algn="l" defTabSz="577850" rtl="0">
            <a:lnSpc>
              <a:spcPct val="90000"/>
            </a:lnSpc>
            <a:spcBef>
              <a:spcPct val="0"/>
            </a:spcBef>
            <a:spcAft>
              <a:spcPct val="35000"/>
            </a:spcAft>
            <a:buNone/>
          </a:pPr>
          <a:r>
            <a:rPr lang="en-US" sz="1300" b="1" kern="1200">
              <a:solidFill>
                <a:srgbClr val="000000"/>
              </a:solidFill>
              <a:latin typeface="+mn-lt"/>
              <a:cs typeface="Times New Roman"/>
            </a:rPr>
            <a:t>Whistleblowing &amp; Governance Enhancement</a:t>
          </a:r>
          <a:endParaRPr lang="en-US" sz="1300" b="1" kern="1200">
            <a:latin typeface="+mn-lt"/>
            <a:cs typeface="Times New Roman"/>
          </a:endParaRPr>
        </a:p>
      </dsp:txBody>
      <dsp:txXfrm>
        <a:off x="413410" y="2235712"/>
        <a:ext cx="5488008" cy="346292"/>
      </dsp:txXfrm>
    </dsp:sp>
    <dsp:sp modelId="{EE0336EC-57CC-412D-BF0C-93E82D16D97E}">
      <dsp:nvSpPr>
        <dsp:cNvPr id="0" name=""/>
        <dsp:cNvSpPr/>
      </dsp:nvSpPr>
      <dsp:spPr>
        <a:xfrm>
          <a:off x="0" y="3899438"/>
          <a:ext cx="7893538" cy="10647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2626" tIns="270764" rIns="612626" bIns="99568" numCol="1" spcCol="1270" anchor="t" anchorCtr="0">
          <a:noAutofit/>
        </a:bodyPr>
        <a:lstStyle/>
        <a:p>
          <a:pPr marL="114300" lvl="1" indent="-114300" algn="l" defTabSz="622300">
            <a:lnSpc>
              <a:spcPct val="90000"/>
            </a:lnSpc>
            <a:spcBef>
              <a:spcPct val="0"/>
            </a:spcBef>
            <a:spcAft>
              <a:spcPct val="15000"/>
            </a:spcAft>
            <a:buChar char="•"/>
          </a:pPr>
          <a:r>
            <a:rPr lang="en-US" sz="1400" b="0" kern="1200"/>
            <a:t>100% of audits conducted by third parties with no conflicts of interest </a:t>
          </a:r>
          <a:endParaRPr lang="en-US" sz="1400" kern="1200"/>
        </a:p>
        <a:p>
          <a:pPr marL="114300" lvl="1" indent="-114300" algn="l" defTabSz="622300">
            <a:lnSpc>
              <a:spcPct val="90000"/>
            </a:lnSpc>
            <a:spcBef>
              <a:spcPct val="0"/>
            </a:spcBef>
            <a:spcAft>
              <a:spcPct val="15000"/>
            </a:spcAft>
            <a:buChar char="•"/>
          </a:pPr>
          <a:r>
            <a:rPr lang="en-US" sz="1400" b="0" kern="1200"/>
            <a:t>Audit findings published quarterly with &lt;10% unresolved critical issues</a:t>
          </a:r>
          <a:r>
            <a:rPr lang="en-US" kern="1200"/>
            <a:t> </a:t>
          </a:r>
        </a:p>
      </dsp:txBody>
      <dsp:txXfrm>
        <a:off x="0" y="3899438"/>
        <a:ext cx="7893538" cy="1064700"/>
      </dsp:txXfrm>
    </dsp:sp>
    <dsp:sp modelId="{995F0FC1-C01B-473F-99AE-04B9E94A3B5F}">
      <dsp:nvSpPr>
        <dsp:cNvPr id="0" name=""/>
        <dsp:cNvSpPr/>
      </dsp:nvSpPr>
      <dsp:spPr>
        <a:xfrm>
          <a:off x="394676" y="3707558"/>
          <a:ext cx="5525476" cy="3837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850" tIns="0" rIns="208850" bIns="0" numCol="1" spcCol="1270" anchor="ctr" anchorCtr="0">
          <a:noAutofit/>
        </a:bodyPr>
        <a:lstStyle/>
        <a:p>
          <a:pPr marL="0" lvl="0" indent="0" algn="l" defTabSz="577850">
            <a:lnSpc>
              <a:spcPct val="90000"/>
            </a:lnSpc>
            <a:spcBef>
              <a:spcPct val="0"/>
            </a:spcBef>
            <a:spcAft>
              <a:spcPct val="35000"/>
            </a:spcAft>
            <a:buNone/>
          </a:pPr>
          <a:r>
            <a:rPr lang="en-US" sz="1300" b="1" kern="1200">
              <a:solidFill>
                <a:schemeClr val="tx1"/>
              </a:solidFill>
            </a:rPr>
            <a:t>Auditing &amp; Public Transparency</a:t>
          </a:r>
          <a:endParaRPr lang="en-US" sz="1300" kern="1200">
            <a:solidFill>
              <a:schemeClr val="tx1"/>
            </a:solidFill>
          </a:endParaRPr>
        </a:p>
      </dsp:txBody>
      <dsp:txXfrm>
        <a:off x="413410" y="3726292"/>
        <a:ext cx="5488008" cy="34629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C9FF53-1A9C-4F33-904C-9D9B609917E9}">
      <dsp:nvSpPr>
        <dsp:cNvPr id="0" name=""/>
        <dsp:cNvSpPr/>
      </dsp:nvSpPr>
      <dsp:spPr>
        <a:xfrm>
          <a:off x="0" y="861330"/>
          <a:ext cx="7893538" cy="230265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2626" tIns="354076" rIns="612626" bIns="120904" numCol="1" spcCol="1270" anchor="t" anchorCtr="0">
          <a:noAutofit/>
        </a:bodyPr>
        <a:lstStyle/>
        <a:p>
          <a:pPr marL="171450" lvl="1" indent="-171450" algn="l" defTabSz="755650" rtl="0">
            <a:lnSpc>
              <a:spcPct val="90000"/>
            </a:lnSpc>
            <a:spcBef>
              <a:spcPct val="0"/>
            </a:spcBef>
            <a:spcAft>
              <a:spcPct val="15000"/>
            </a:spcAft>
            <a:buChar char="•"/>
          </a:pPr>
          <a:r>
            <a:rPr lang="en-US" sz="1700" b="0" kern="1200"/>
            <a:t>100% compliance with ISO/IEC 42001 within 18 months</a:t>
          </a:r>
          <a:endParaRPr lang="en-US" sz="1700" b="1" kern="1200"/>
        </a:p>
        <a:p>
          <a:pPr marL="171450" lvl="1" indent="-171450" algn="l" defTabSz="755650">
            <a:lnSpc>
              <a:spcPct val="90000"/>
            </a:lnSpc>
            <a:spcBef>
              <a:spcPct val="0"/>
            </a:spcBef>
            <a:spcAft>
              <a:spcPct val="15000"/>
            </a:spcAft>
            <a:buChar char="•"/>
          </a:pPr>
          <a:r>
            <a:rPr lang="en-US" sz="1700" b="0" kern="1200"/>
            <a:t>Zero reported incidents of AI bias or safety risks in vehicle software </a:t>
          </a:r>
          <a:endParaRPr lang="en-US" sz="1700" b="0" kern="1200">
            <a:latin typeface="+mn-lt"/>
            <a:cs typeface="Times New Roman"/>
          </a:endParaRPr>
        </a:p>
        <a:p>
          <a:pPr marL="171450" lvl="1" indent="-171450" algn="l" defTabSz="755650">
            <a:lnSpc>
              <a:spcPct val="90000"/>
            </a:lnSpc>
            <a:spcBef>
              <a:spcPct val="0"/>
            </a:spcBef>
            <a:spcAft>
              <a:spcPct val="15000"/>
            </a:spcAft>
            <a:buChar char="•"/>
          </a:pPr>
          <a:r>
            <a:rPr lang="en-US" sz="1700" b="0" kern="1200"/>
            <a:t>90% of AI developers complete ethics training and certification </a:t>
          </a:r>
          <a:endParaRPr lang="en-US" sz="1700" b="0" kern="1200">
            <a:latin typeface="Microsoft YaHei"/>
            <a:ea typeface="Microsoft YaHei"/>
            <a:cs typeface="Times New Roman"/>
          </a:endParaRPr>
        </a:p>
      </dsp:txBody>
      <dsp:txXfrm>
        <a:off x="0" y="861330"/>
        <a:ext cx="7893538" cy="2302650"/>
      </dsp:txXfrm>
    </dsp:sp>
    <dsp:sp modelId="{E21E33D4-014A-456B-8567-E43AD39C38D1}">
      <dsp:nvSpPr>
        <dsp:cNvPr id="0" name=""/>
        <dsp:cNvSpPr/>
      </dsp:nvSpPr>
      <dsp:spPr>
        <a:xfrm>
          <a:off x="394676" y="610410"/>
          <a:ext cx="5525476" cy="5018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850" tIns="0" rIns="208850" bIns="0" numCol="1" spcCol="1270" anchor="ctr" anchorCtr="0">
          <a:noAutofit/>
        </a:bodyPr>
        <a:lstStyle/>
        <a:p>
          <a:pPr marL="0" lvl="0" indent="0" algn="l" defTabSz="755650" rtl="0">
            <a:lnSpc>
              <a:spcPct val="90000"/>
            </a:lnSpc>
            <a:spcBef>
              <a:spcPct val="0"/>
            </a:spcBef>
            <a:spcAft>
              <a:spcPct val="35000"/>
            </a:spcAft>
            <a:buNone/>
          </a:pPr>
          <a:r>
            <a:rPr lang="en-US" sz="1700" b="1" kern="1200">
              <a:solidFill>
                <a:schemeClr val="tx1"/>
              </a:solidFill>
              <a:latin typeface="+mn-lt"/>
              <a:cs typeface="Times New Roman"/>
            </a:rPr>
            <a:t>Ethical AI &amp; Information Systems Integration</a:t>
          </a:r>
          <a:endParaRPr lang="en-US" sz="1700" b="1" kern="1200">
            <a:solidFill>
              <a:schemeClr val="tx1"/>
            </a:solidFill>
            <a:latin typeface="+mn-lt"/>
          </a:endParaRPr>
        </a:p>
      </dsp:txBody>
      <dsp:txXfrm>
        <a:off x="419174" y="634908"/>
        <a:ext cx="5476480" cy="452844"/>
      </dsp:txXfrm>
    </dsp:sp>
    <dsp:sp modelId="{D7BD17B2-B6A6-4E4C-9419-9BBC1B3DBBB4}">
      <dsp:nvSpPr>
        <dsp:cNvPr id="0" name=""/>
        <dsp:cNvSpPr/>
      </dsp:nvSpPr>
      <dsp:spPr>
        <a:xfrm>
          <a:off x="0" y="3506700"/>
          <a:ext cx="7893538" cy="155295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2626" tIns="354076" rIns="612626" bIns="120904" numCol="1" spcCol="1270" anchor="t" anchorCtr="0">
          <a:noAutofit/>
        </a:bodyPr>
        <a:lstStyle/>
        <a:p>
          <a:pPr marL="171450" lvl="1" indent="-171450" algn="l" defTabSz="755650" rtl="0">
            <a:lnSpc>
              <a:spcPct val="90000"/>
            </a:lnSpc>
            <a:spcBef>
              <a:spcPct val="0"/>
            </a:spcBef>
            <a:spcAft>
              <a:spcPct val="15000"/>
            </a:spcAft>
            <a:buChar char="•"/>
          </a:pPr>
          <a:r>
            <a:rPr lang="en-US" sz="1700" b="0" kern="1200">
              <a:latin typeface="Microsoft YaHei"/>
            </a:rPr>
            <a:t>80</a:t>
          </a:r>
          <a:r>
            <a:rPr lang="en-US" sz="1700" b="0" kern="1200"/>
            <a:t>% employee participation in mandatory ethical training </a:t>
          </a:r>
          <a:endParaRPr lang="en-US" sz="1700" b="1" kern="1200">
            <a:latin typeface="+mn-lt"/>
            <a:cs typeface="Times New Roman"/>
          </a:endParaRPr>
        </a:p>
        <a:p>
          <a:pPr marL="171450" lvl="1" indent="-171450" algn="l" defTabSz="755650" rtl="0">
            <a:lnSpc>
              <a:spcPct val="90000"/>
            </a:lnSpc>
            <a:spcBef>
              <a:spcPct val="0"/>
            </a:spcBef>
            <a:spcAft>
              <a:spcPct val="15000"/>
            </a:spcAft>
            <a:buChar char="•"/>
          </a:pPr>
          <a:r>
            <a:rPr lang="en-US" sz="1700" b="0" kern="1200"/>
            <a:t>"Safety First" code embedded in 100% of performance reviews and team KPIs</a:t>
          </a:r>
          <a:endParaRPr lang="en-US" sz="1700" b="1" kern="1200"/>
        </a:p>
      </dsp:txBody>
      <dsp:txXfrm>
        <a:off x="0" y="3506700"/>
        <a:ext cx="7893538" cy="1552950"/>
      </dsp:txXfrm>
    </dsp:sp>
    <dsp:sp modelId="{75D6FFC5-1A80-4D4C-AEAE-508B1847486B}">
      <dsp:nvSpPr>
        <dsp:cNvPr id="0" name=""/>
        <dsp:cNvSpPr/>
      </dsp:nvSpPr>
      <dsp:spPr>
        <a:xfrm>
          <a:off x="394676" y="3255780"/>
          <a:ext cx="5525476" cy="5018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850" tIns="0" rIns="208850" bIns="0" numCol="1" spcCol="1270" anchor="ctr" anchorCtr="0">
          <a:noAutofit/>
        </a:bodyPr>
        <a:lstStyle/>
        <a:p>
          <a:pPr marL="0" lvl="0" indent="0" algn="l" defTabSz="755650" rtl="0">
            <a:lnSpc>
              <a:spcPct val="90000"/>
            </a:lnSpc>
            <a:spcBef>
              <a:spcPct val="0"/>
            </a:spcBef>
            <a:spcAft>
              <a:spcPct val="35000"/>
            </a:spcAft>
            <a:buNone/>
          </a:pPr>
          <a:r>
            <a:rPr lang="en-US" sz="1700" b="1" kern="1200">
              <a:solidFill>
                <a:srgbClr val="000000"/>
              </a:solidFill>
              <a:latin typeface="+mn-lt"/>
              <a:cs typeface="Times New Roman"/>
            </a:rPr>
            <a:t>Cultural Transformation &amp; Virtue Ethics</a:t>
          </a:r>
          <a:endParaRPr lang="en-US" sz="1700" kern="1200">
            <a:latin typeface="+mn-lt"/>
          </a:endParaRPr>
        </a:p>
      </dsp:txBody>
      <dsp:txXfrm>
        <a:off x="419174" y="3280278"/>
        <a:ext cx="5476480" cy="45284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EE4117-9A9E-4556-AC5A-726C80ED05E2}">
      <dsp:nvSpPr>
        <dsp:cNvPr id="0" name=""/>
        <dsp:cNvSpPr/>
      </dsp:nvSpPr>
      <dsp:spPr>
        <a:xfrm>
          <a:off x="0" y="357475"/>
          <a:ext cx="8128000" cy="38430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0823" tIns="416560" rIns="630823" bIns="142240" numCol="1" spcCol="1270" anchor="t" anchorCtr="0">
          <a:noAutofit/>
        </a:bodyPr>
        <a:lstStyle/>
        <a:p>
          <a:pPr marL="228600" lvl="1" indent="-228600" algn="l" defTabSz="889000">
            <a:lnSpc>
              <a:spcPct val="90000"/>
            </a:lnSpc>
            <a:spcBef>
              <a:spcPct val="0"/>
            </a:spcBef>
            <a:spcAft>
              <a:spcPct val="15000"/>
            </a:spcAft>
            <a:buChar char="•"/>
          </a:pPr>
          <a:r>
            <a:rPr lang="en-US" altLang="zh-CN" sz="2000" kern="1200"/>
            <a:t>In the first year, all ISO-recognized certificates regarding updating ethical organizational governance for automotive industry should be obtained</a:t>
          </a:r>
          <a:endParaRPr lang="zh-CN" altLang="en-US" sz="2000" kern="1200"/>
        </a:p>
        <a:p>
          <a:pPr marL="228600" lvl="1" indent="-228600" algn="l" defTabSz="889000">
            <a:lnSpc>
              <a:spcPct val="90000"/>
            </a:lnSpc>
            <a:spcBef>
              <a:spcPct val="0"/>
            </a:spcBef>
            <a:spcAft>
              <a:spcPct val="15000"/>
            </a:spcAft>
            <a:buChar char="•"/>
          </a:pPr>
          <a:r>
            <a:rPr lang="en-US" altLang="zh-CN" sz="2000" kern="1200"/>
            <a:t>In the second year, all ISO-recognized certificates regarding ethical technological innovations management should be obtained</a:t>
          </a:r>
          <a:endParaRPr lang="zh-CN" altLang="en-US" sz="2000" kern="1200"/>
        </a:p>
        <a:p>
          <a:pPr marL="228600" lvl="1" indent="-228600" algn="l" defTabSz="889000">
            <a:lnSpc>
              <a:spcPct val="90000"/>
            </a:lnSpc>
            <a:spcBef>
              <a:spcPct val="0"/>
            </a:spcBef>
            <a:spcAft>
              <a:spcPct val="15000"/>
            </a:spcAft>
            <a:buChar char="•"/>
          </a:pPr>
          <a:r>
            <a:rPr lang="en-US" altLang="zh-CN" sz="2000" kern="1200"/>
            <a:t>All adapted standards should be evaluated and recertificated every five years by a third party</a:t>
          </a:r>
          <a:endParaRPr lang="zh-CN" altLang="en-US" sz="2000" kern="1200"/>
        </a:p>
      </dsp:txBody>
      <dsp:txXfrm>
        <a:off x="0" y="357475"/>
        <a:ext cx="8128000" cy="3843000"/>
      </dsp:txXfrm>
    </dsp:sp>
    <dsp:sp modelId="{A103BBDD-794F-42E0-A26C-673DDEDE13DB}">
      <dsp:nvSpPr>
        <dsp:cNvPr id="0" name=""/>
        <dsp:cNvSpPr/>
      </dsp:nvSpPr>
      <dsp:spPr>
        <a:xfrm>
          <a:off x="406400" y="31137"/>
          <a:ext cx="5689599" cy="59039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889000">
            <a:lnSpc>
              <a:spcPct val="90000"/>
            </a:lnSpc>
            <a:spcBef>
              <a:spcPct val="0"/>
            </a:spcBef>
            <a:spcAft>
              <a:spcPct val="35000"/>
            </a:spcAft>
            <a:buNone/>
          </a:pPr>
          <a:r>
            <a:rPr lang="en-US" altLang="zh-CN" sz="2000" b="1" kern="1200">
              <a:solidFill>
                <a:schemeClr val="tx1"/>
              </a:solidFill>
            </a:rPr>
            <a:t>Standardization of Actions</a:t>
          </a:r>
          <a:endParaRPr lang="zh-CN" altLang="en-US" sz="2000" b="1" kern="1200">
            <a:solidFill>
              <a:schemeClr val="tx1"/>
            </a:solidFill>
          </a:endParaRPr>
        </a:p>
      </dsp:txBody>
      <dsp:txXfrm>
        <a:off x="435221" y="59958"/>
        <a:ext cx="5631957" cy="532757"/>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BB69EA-6519-48F7-A111-73B37BF85EED}">
      <dsp:nvSpPr>
        <dsp:cNvPr id="0" name=""/>
        <dsp:cNvSpPr/>
      </dsp:nvSpPr>
      <dsp:spPr>
        <a:xfrm>
          <a:off x="2028159" y="838403"/>
          <a:ext cx="433679" cy="91440"/>
        </a:xfrm>
        <a:custGeom>
          <a:avLst/>
          <a:gdLst/>
          <a:ahLst/>
          <a:cxnLst/>
          <a:rect l="0" t="0" r="0" b="0"/>
          <a:pathLst>
            <a:path>
              <a:moveTo>
                <a:pt x="0" y="45720"/>
              </a:moveTo>
              <a:lnTo>
                <a:pt x="433679"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233392" y="881800"/>
        <a:ext cx="23213" cy="4647"/>
      </dsp:txXfrm>
    </dsp:sp>
    <dsp:sp modelId="{B5F00745-C5CA-4FBF-BC80-19FBE3E0753B}">
      <dsp:nvSpPr>
        <dsp:cNvPr id="0" name=""/>
        <dsp:cNvSpPr/>
      </dsp:nvSpPr>
      <dsp:spPr>
        <a:xfrm>
          <a:off x="11352" y="278541"/>
          <a:ext cx="2018607" cy="121116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8913" tIns="103827" rIns="98913" bIns="103827" numCol="1" spcCol="1270" anchor="ctr" anchorCtr="0">
          <a:noAutofit/>
        </a:bodyPr>
        <a:lstStyle/>
        <a:p>
          <a:pPr marL="0" lvl="0" indent="0" algn="ctr" defTabSz="533400">
            <a:lnSpc>
              <a:spcPct val="90000"/>
            </a:lnSpc>
            <a:spcBef>
              <a:spcPct val="0"/>
            </a:spcBef>
            <a:spcAft>
              <a:spcPct val="35000"/>
            </a:spcAft>
            <a:buNone/>
          </a:pPr>
          <a:r>
            <a:rPr lang="en-US" sz="1200" b="1" kern="1200"/>
            <a:t>Mar 19:</a:t>
          </a:r>
          <a:r>
            <a:rPr lang="en-US" sz="1200" kern="1200"/>
            <a:t> Project Start (Define Project Charter)</a:t>
          </a:r>
        </a:p>
      </dsp:txBody>
      <dsp:txXfrm>
        <a:off x="11352" y="278541"/>
        <a:ext cx="2018607" cy="1211164"/>
      </dsp:txXfrm>
    </dsp:sp>
    <dsp:sp modelId="{F8C88A3D-BA90-404C-AD10-46F6CECD0D96}">
      <dsp:nvSpPr>
        <dsp:cNvPr id="0" name=""/>
        <dsp:cNvSpPr/>
      </dsp:nvSpPr>
      <dsp:spPr>
        <a:xfrm>
          <a:off x="4511046" y="838403"/>
          <a:ext cx="433679" cy="91440"/>
        </a:xfrm>
        <a:custGeom>
          <a:avLst/>
          <a:gdLst/>
          <a:ahLst/>
          <a:cxnLst/>
          <a:rect l="0" t="0" r="0" b="0"/>
          <a:pathLst>
            <a:path>
              <a:moveTo>
                <a:pt x="0" y="45720"/>
              </a:moveTo>
              <a:lnTo>
                <a:pt x="433679"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716279" y="881800"/>
        <a:ext cx="23213" cy="4647"/>
      </dsp:txXfrm>
    </dsp:sp>
    <dsp:sp modelId="{7F9D1DA3-B1C8-4B60-98F7-791424FBE68D}">
      <dsp:nvSpPr>
        <dsp:cNvPr id="0" name=""/>
        <dsp:cNvSpPr/>
      </dsp:nvSpPr>
      <dsp:spPr>
        <a:xfrm>
          <a:off x="2494239" y="278541"/>
          <a:ext cx="2018607" cy="121116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8913" tIns="103827" rIns="98913" bIns="103827" numCol="1" spcCol="1270" anchor="ctr" anchorCtr="0">
          <a:noAutofit/>
        </a:bodyPr>
        <a:lstStyle/>
        <a:p>
          <a:pPr marL="0" lvl="0" indent="0" algn="ctr" defTabSz="533400">
            <a:lnSpc>
              <a:spcPct val="90000"/>
            </a:lnSpc>
            <a:spcBef>
              <a:spcPct val="0"/>
            </a:spcBef>
            <a:spcAft>
              <a:spcPct val="35000"/>
            </a:spcAft>
            <a:buNone/>
          </a:pPr>
          <a:r>
            <a:rPr lang="en-US" sz="1200" b="1" kern="1200"/>
            <a:t>Mar 26:</a:t>
          </a:r>
          <a:r>
            <a:rPr lang="en-US" sz="1200" kern="1200"/>
            <a:t> Stakeholder Engagement and Initial Risk Assessment</a:t>
          </a:r>
        </a:p>
      </dsp:txBody>
      <dsp:txXfrm>
        <a:off x="2494239" y="278541"/>
        <a:ext cx="2018607" cy="1211164"/>
      </dsp:txXfrm>
    </dsp:sp>
    <dsp:sp modelId="{595794CD-1FA2-42B2-A207-8CD1EE8D649D}">
      <dsp:nvSpPr>
        <dsp:cNvPr id="0" name=""/>
        <dsp:cNvSpPr/>
      </dsp:nvSpPr>
      <dsp:spPr>
        <a:xfrm>
          <a:off x="6993933" y="838403"/>
          <a:ext cx="433679" cy="91440"/>
        </a:xfrm>
        <a:custGeom>
          <a:avLst/>
          <a:gdLst/>
          <a:ahLst/>
          <a:cxnLst/>
          <a:rect l="0" t="0" r="0" b="0"/>
          <a:pathLst>
            <a:path>
              <a:moveTo>
                <a:pt x="0" y="45720"/>
              </a:moveTo>
              <a:lnTo>
                <a:pt x="433679"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7199166" y="881800"/>
        <a:ext cx="23213" cy="4647"/>
      </dsp:txXfrm>
    </dsp:sp>
    <dsp:sp modelId="{23812B7E-278F-4FE7-9609-05A06C5AF101}">
      <dsp:nvSpPr>
        <dsp:cNvPr id="0" name=""/>
        <dsp:cNvSpPr/>
      </dsp:nvSpPr>
      <dsp:spPr>
        <a:xfrm>
          <a:off x="4977126" y="278541"/>
          <a:ext cx="2018607" cy="121116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8913" tIns="103827" rIns="98913" bIns="103827" numCol="1" spcCol="1270" anchor="ctr" anchorCtr="0">
          <a:noAutofit/>
        </a:bodyPr>
        <a:lstStyle/>
        <a:p>
          <a:pPr marL="0" lvl="0" indent="0" algn="ctr" defTabSz="533400">
            <a:lnSpc>
              <a:spcPct val="90000"/>
            </a:lnSpc>
            <a:spcBef>
              <a:spcPct val="0"/>
            </a:spcBef>
            <a:spcAft>
              <a:spcPct val="35000"/>
            </a:spcAft>
            <a:buNone/>
          </a:pPr>
          <a:r>
            <a:rPr lang="en-US" sz="1200" b="1" kern="1200"/>
            <a:t>Apr 10:</a:t>
          </a:r>
          <a:r>
            <a:rPr lang="en-US" sz="1200" kern="1200"/>
            <a:t> Create After-Sale Workflow</a:t>
          </a:r>
        </a:p>
      </dsp:txBody>
      <dsp:txXfrm>
        <a:off x="4977126" y="278541"/>
        <a:ext cx="2018607" cy="1211164"/>
      </dsp:txXfrm>
    </dsp:sp>
    <dsp:sp modelId="{7D731F2B-6826-4C7C-8390-D463C0405B24}">
      <dsp:nvSpPr>
        <dsp:cNvPr id="0" name=""/>
        <dsp:cNvSpPr/>
      </dsp:nvSpPr>
      <dsp:spPr>
        <a:xfrm>
          <a:off x="9476820" y="838403"/>
          <a:ext cx="433679" cy="91440"/>
        </a:xfrm>
        <a:custGeom>
          <a:avLst/>
          <a:gdLst/>
          <a:ahLst/>
          <a:cxnLst/>
          <a:rect l="0" t="0" r="0" b="0"/>
          <a:pathLst>
            <a:path>
              <a:moveTo>
                <a:pt x="0" y="45720"/>
              </a:moveTo>
              <a:lnTo>
                <a:pt x="433679"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9682053" y="881800"/>
        <a:ext cx="23213" cy="4647"/>
      </dsp:txXfrm>
    </dsp:sp>
    <dsp:sp modelId="{0FFF421C-62E9-4FEA-8B13-CE7622F7B46C}">
      <dsp:nvSpPr>
        <dsp:cNvPr id="0" name=""/>
        <dsp:cNvSpPr/>
      </dsp:nvSpPr>
      <dsp:spPr>
        <a:xfrm>
          <a:off x="7460013" y="278541"/>
          <a:ext cx="2018607" cy="121116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8913" tIns="103827" rIns="98913" bIns="103827" numCol="1" spcCol="1270" anchor="ctr" anchorCtr="0">
          <a:noAutofit/>
        </a:bodyPr>
        <a:lstStyle/>
        <a:p>
          <a:pPr marL="0" lvl="0" indent="0" algn="ctr" defTabSz="533400">
            <a:lnSpc>
              <a:spcPct val="90000"/>
            </a:lnSpc>
            <a:spcBef>
              <a:spcPct val="0"/>
            </a:spcBef>
            <a:spcAft>
              <a:spcPct val="35000"/>
            </a:spcAft>
            <a:buNone/>
          </a:pPr>
          <a:r>
            <a:rPr lang="en-US" sz="1200" b="1" kern="1200"/>
            <a:t>Apr 24:</a:t>
          </a:r>
          <a:r>
            <a:rPr lang="en-US" sz="1200" kern="1200"/>
            <a:t> Automating Customer Complaint Tracking</a:t>
          </a:r>
        </a:p>
      </dsp:txBody>
      <dsp:txXfrm>
        <a:off x="7460013" y="278541"/>
        <a:ext cx="2018607" cy="1211164"/>
      </dsp:txXfrm>
    </dsp:sp>
    <dsp:sp modelId="{8294194D-E929-4B76-A807-26EDAC10320E}">
      <dsp:nvSpPr>
        <dsp:cNvPr id="0" name=""/>
        <dsp:cNvSpPr/>
      </dsp:nvSpPr>
      <dsp:spPr>
        <a:xfrm>
          <a:off x="1020655" y="1487906"/>
          <a:ext cx="9931548" cy="433679"/>
        </a:xfrm>
        <a:custGeom>
          <a:avLst/>
          <a:gdLst/>
          <a:ahLst/>
          <a:cxnLst/>
          <a:rect l="0" t="0" r="0" b="0"/>
          <a:pathLst>
            <a:path>
              <a:moveTo>
                <a:pt x="9931548" y="0"/>
              </a:moveTo>
              <a:lnTo>
                <a:pt x="9931548" y="233939"/>
              </a:lnTo>
              <a:lnTo>
                <a:pt x="0" y="233939"/>
              </a:lnTo>
              <a:lnTo>
                <a:pt x="0" y="433679"/>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5737870" y="1702422"/>
        <a:ext cx="497119" cy="4647"/>
      </dsp:txXfrm>
    </dsp:sp>
    <dsp:sp modelId="{DE5820BD-82CF-4F3A-8CFC-E7418DFDE7B7}">
      <dsp:nvSpPr>
        <dsp:cNvPr id="0" name=""/>
        <dsp:cNvSpPr/>
      </dsp:nvSpPr>
      <dsp:spPr>
        <a:xfrm>
          <a:off x="9942900" y="278541"/>
          <a:ext cx="2018607" cy="121116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8913" tIns="103827" rIns="98913" bIns="103827" numCol="1" spcCol="1270" anchor="ctr" anchorCtr="0">
          <a:noAutofit/>
        </a:bodyPr>
        <a:lstStyle/>
        <a:p>
          <a:pPr marL="0" lvl="0" indent="0" algn="ctr" defTabSz="533400">
            <a:lnSpc>
              <a:spcPct val="90000"/>
            </a:lnSpc>
            <a:spcBef>
              <a:spcPct val="0"/>
            </a:spcBef>
            <a:spcAft>
              <a:spcPct val="35000"/>
            </a:spcAft>
            <a:buNone/>
          </a:pPr>
          <a:r>
            <a:rPr lang="en-US" sz="1200" b="1" kern="1200"/>
            <a:t>May 8:</a:t>
          </a:r>
          <a:r>
            <a:rPr lang="en-US" sz="1200" kern="1200"/>
            <a:t> Whistleblowing &amp; Governance Enhancement</a:t>
          </a:r>
        </a:p>
      </dsp:txBody>
      <dsp:txXfrm>
        <a:off x="9942900" y="278541"/>
        <a:ext cx="2018607" cy="1211164"/>
      </dsp:txXfrm>
    </dsp:sp>
    <dsp:sp modelId="{AA5A1BA5-C04B-44E9-AC6E-1153E72D12C8}">
      <dsp:nvSpPr>
        <dsp:cNvPr id="0" name=""/>
        <dsp:cNvSpPr/>
      </dsp:nvSpPr>
      <dsp:spPr>
        <a:xfrm>
          <a:off x="2028159" y="2513848"/>
          <a:ext cx="433679" cy="91440"/>
        </a:xfrm>
        <a:custGeom>
          <a:avLst/>
          <a:gdLst/>
          <a:ahLst/>
          <a:cxnLst/>
          <a:rect l="0" t="0" r="0" b="0"/>
          <a:pathLst>
            <a:path>
              <a:moveTo>
                <a:pt x="0" y="45720"/>
              </a:moveTo>
              <a:lnTo>
                <a:pt x="433679"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233392" y="2557244"/>
        <a:ext cx="23213" cy="4647"/>
      </dsp:txXfrm>
    </dsp:sp>
    <dsp:sp modelId="{1AA3A431-9E9E-4800-AC10-BBCF6119B76A}">
      <dsp:nvSpPr>
        <dsp:cNvPr id="0" name=""/>
        <dsp:cNvSpPr/>
      </dsp:nvSpPr>
      <dsp:spPr>
        <a:xfrm>
          <a:off x="11352" y="1953985"/>
          <a:ext cx="2018607" cy="121116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8913" tIns="103827" rIns="98913" bIns="103827" numCol="1" spcCol="1270" anchor="ctr" anchorCtr="0">
          <a:noAutofit/>
        </a:bodyPr>
        <a:lstStyle/>
        <a:p>
          <a:pPr marL="0" lvl="0" indent="0" algn="ctr" defTabSz="533400">
            <a:lnSpc>
              <a:spcPct val="90000"/>
            </a:lnSpc>
            <a:spcBef>
              <a:spcPct val="0"/>
            </a:spcBef>
            <a:spcAft>
              <a:spcPct val="35000"/>
            </a:spcAft>
            <a:buNone/>
          </a:pPr>
          <a:r>
            <a:rPr lang="en-US" sz="1200" b="1" kern="1200"/>
            <a:t>May 22:</a:t>
          </a:r>
          <a:r>
            <a:rPr lang="en-US" sz="1200" kern="1200"/>
            <a:t> Analyze Current Security Testing Data &amp; Analyze Materials for Certification Alignment</a:t>
          </a:r>
        </a:p>
      </dsp:txBody>
      <dsp:txXfrm>
        <a:off x="11352" y="1953985"/>
        <a:ext cx="2018607" cy="1211164"/>
      </dsp:txXfrm>
    </dsp:sp>
    <dsp:sp modelId="{543D3449-6921-4B1A-89BE-27B0A828DE9E}">
      <dsp:nvSpPr>
        <dsp:cNvPr id="0" name=""/>
        <dsp:cNvSpPr/>
      </dsp:nvSpPr>
      <dsp:spPr>
        <a:xfrm>
          <a:off x="4511046" y="2513848"/>
          <a:ext cx="433679" cy="91440"/>
        </a:xfrm>
        <a:custGeom>
          <a:avLst/>
          <a:gdLst/>
          <a:ahLst/>
          <a:cxnLst/>
          <a:rect l="0" t="0" r="0" b="0"/>
          <a:pathLst>
            <a:path>
              <a:moveTo>
                <a:pt x="0" y="45720"/>
              </a:moveTo>
              <a:lnTo>
                <a:pt x="433679"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716279" y="2557244"/>
        <a:ext cx="23213" cy="4647"/>
      </dsp:txXfrm>
    </dsp:sp>
    <dsp:sp modelId="{8E88DEE5-FC95-418E-852E-C21DFA398BD5}">
      <dsp:nvSpPr>
        <dsp:cNvPr id="0" name=""/>
        <dsp:cNvSpPr/>
      </dsp:nvSpPr>
      <dsp:spPr>
        <a:xfrm>
          <a:off x="2494239" y="1953985"/>
          <a:ext cx="2018607" cy="121116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8913" tIns="103827" rIns="98913" bIns="103827" numCol="1" spcCol="1270" anchor="ctr" anchorCtr="0">
          <a:noAutofit/>
        </a:bodyPr>
        <a:lstStyle/>
        <a:p>
          <a:pPr marL="0" lvl="0" indent="0" algn="ctr" defTabSz="533400">
            <a:lnSpc>
              <a:spcPct val="90000"/>
            </a:lnSpc>
            <a:spcBef>
              <a:spcPct val="0"/>
            </a:spcBef>
            <a:spcAft>
              <a:spcPct val="35000"/>
            </a:spcAft>
            <a:buNone/>
          </a:pPr>
          <a:r>
            <a:rPr lang="en-US" sz="1200" b="1" kern="1200"/>
            <a:t>Jun 5:</a:t>
          </a:r>
          <a:r>
            <a:rPr lang="en-US" sz="1200" kern="1200"/>
            <a:t> Develop To-Be Safety Control and Testing Framework</a:t>
          </a:r>
        </a:p>
      </dsp:txBody>
      <dsp:txXfrm>
        <a:off x="2494239" y="1953985"/>
        <a:ext cx="2018607" cy="1211164"/>
      </dsp:txXfrm>
    </dsp:sp>
    <dsp:sp modelId="{76B57F29-77A2-4C35-8428-A3F9D9DB4148}">
      <dsp:nvSpPr>
        <dsp:cNvPr id="0" name=""/>
        <dsp:cNvSpPr/>
      </dsp:nvSpPr>
      <dsp:spPr>
        <a:xfrm>
          <a:off x="6993933" y="2513848"/>
          <a:ext cx="433679" cy="91440"/>
        </a:xfrm>
        <a:custGeom>
          <a:avLst/>
          <a:gdLst/>
          <a:ahLst/>
          <a:cxnLst/>
          <a:rect l="0" t="0" r="0" b="0"/>
          <a:pathLst>
            <a:path>
              <a:moveTo>
                <a:pt x="0" y="45720"/>
              </a:moveTo>
              <a:lnTo>
                <a:pt x="433679"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7199166" y="2557244"/>
        <a:ext cx="23213" cy="4647"/>
      </dsp:txXfrm>
    </dsp:sp>
    <dsp:sp modelId="{F7BB4CB2-0EBF-4C75-B155-F14A4E7FA1B8}">
      <dsp:nvSpPr>
        <dsp:cNvPr id="0" name=""/>
        <dsp:cNvSpPr/>
      </dsp:nvSpPr>
      <dsp:spPr>
        <a:xfrm>
          <a:off x="4977126" y="1953985"/>
          <a:ext cx="2018607" cy="121116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8913" tIns="103827" rIns="98913" bIns="103827" numCol="1" spcCol="1270" anchor="ctr" anchorCtr="0">
          <a:noAutofit/>
        </a:bodyPr>
        <a:lstStyle/>
        <a:p>
          <a:pPr marL="0" lvl="0" indent="0" algn="ctr" defTabSz="533400">
            <a:lnSpc>
              <a:spcPct val="90000"/>
            </a:lnSpc>
            <a:spcBef>
              <a:spcPct val="0"/>
            </a:spcBef>
            <a:spcAft>
              <a:spcPct val="35000"/>
            </a:spcAft>
            <a:buNone/>
          </a:pPr>
          <a:r>
            <a:rPr lang="en-US" sz="1200" b="1" kern="1200"/>
            <a:t>Jun 19:</a:t>
          </a:r>
          <a:r>
            <a:rPr lang="en-US" sz="1200" kern="1200"/>
            <a:t> Stakeholder Review and Feedback on Proposed Framework</a:t>
          </a:r>
        </a:p>
      </dsp:txBody>
      <dsp:txXfrm>
        <a:off x="4977126" y="1953985"/>
        <a:ext cx="2018607" cy="1211164"/>
      </dsp:txXfrm>
    </dsp:sp>
    <dsp:sp modelId="{0CC177F3-08E5-4A23-AE60-91993D84211B}">
      <dsp:nvSpPr>
        <dsp:cNvPr id="0" name=""/>
        <dsp:cNvSpPr/>
      </dsp:nvSpPr>
      <dsp:spPr>
        <a:xfrm>
          <a:off x="9476820" y="2513848"/>
          <a:ext cx="433679" cy="91440"/>
        </a:xfrm>
        <a:custGeom>
          <a:avLst/>
          <a:gdLst/>
          <a:ahLst/>
          <a:cxnLst/>
          <a:rect l="0" t="0" r="0" b="0"/>
          <a:pathLst>
            <a:path>
              <a:moveTo>
                <a:pt x="0" y="45720"/>
              </a:moveTo>
              <a:lnTo>
                <a:pt x="433679"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9682053" y="2557244"/>
        <a:ext cx="23213" cy="4647"/>
      </dsp:txXfrm>
    </dsp:sp>
    <dsp:sp modelId="{D8A8B375-F0E2-46F2-AAFC-4F3F6D696390}">
      <dsp:nvSpPr>
        <dsp:cNvPr id="0" name=""/>
        <dsp:cNvSpPr/>
      </dsp:nvSpPr>
      <dsp:spPr>
        <a:xfrm>
          <a:off x="7460013" y="1953985"/>
          <a:ext cx="2018607" cy="121116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8913" tIns="103827" rIns="98913" bIns="103827" numCol="1" spcCol="1270" anchor="ctr" anchorCtr="0">
          <a:noAutofit/>
        </a:bodyPr>
        <a:lstStyle/>
        <a:p>
          <a:pPr marL="0" lvl="0" indent="0" algn="ctr" defTabSz="533400">
            <a:lnSpc>
              <a:spcPct val="90000"/>
            </a:lnSpc>
            <a:spcBef>
              <a:spcPct val="0"/>
            </a:spcBef>
            <a:spcAft>
              <a:spcPct val="35000"/>
            </a:spcAft>
            <a:buNone/>
          </a:pPr>
          <a:r>
            <a:rPr lang="en-US" sz="1200" b="1" kern="1200"/>
            <a:t>Jun 26:</a:t>
          </a:r>
          <a:r>
            <a:rPr lang="en-US" sz="1200" kern="1200"/>
            <a:t> Establish Ethics Oversight Committee</a:t>
          </a:r>
        </a:p>
      </dsp:txBody>
      <dsp:txXfrm>
        <a:off x="7460013" y="1953985"/>
        <a:ext cx="2018607" cy="1211164"/>
      </dsp:txXfrm>
    </dsp:sp>
    <dsp:sp modelId="{EEF32A70-04AA-4DD9-8F08-0147BFF9358F}">
      <dsp:nvSpPr>
        <dsp:cNvPr id="0" name=""/>
        <dsp:cNvSpPr/>
      </dsp:nvSpPr>
      <dsp:spPr>
        <a:xfrm>
          <a:off x="1020655" y="3163350"/>
          <a:ext cx="9931548" cy="433679"/>
        </a:xfrm>
        <a:custGeom>
          <a:avLst/>
          <a:gdLst/>
          <a:ahLst/>
          <a:cxnLst/>
          <a:rect l="0" t="0" r="0" b="0"/>
          <a:pathLst>
            <a:path>
              <a:moveTo>
                <a:pt x="9931548" y="0"/>
              </a:moveTo>
              <a:lnTo>
                <a:pt x="9931548" y="233939"/>
              </a:lnTo>
              <a:lnTo>
                <a:pt x="0" y="233939"/>
              </a:lnTo>
              <a:lnTo>
                <a:pt x="0" y="433679"/>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5737870" y="3377866"/>
        <a:ext cx="497119" cy="4647"/>
      </dsp:txXfrm>
    </dsp:sp>
    <dsp:sp modelId="{6D21735F-F955-43F6-8084-E2C65BF44973}">
      <dsp:nvSpPr>
        <dsp:cNvPr id="0" name=""/>
        <dsp:cNvSpPr/>
      </dsp:nvSpPr>
      <dsp:spPr>
        <a:xfrm>
          <a:off x="9942900" y="1953985"/>
          <a:ext cx="2018607" cy="121116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8913" tIns="103827" rIns="98913" bIns="103827" numCol="1" spcCol="1270" anchor="ctr" anchorCtr="0">
          <a:noAutofit/>
        </a:bodyPr>
        <a:lstStyle/>
        <a:p>
          <a:pPr marL="0" lvl="0" indent="0" algn="ctr" defTabSz="533400">
            <a:lnSpc>
              <a:spcPct val="90000"/>
            </a:lnSpc>
            <a:spcBef>
              <a:spcPct val="0"/>
            </a:spcBef>
            <a:spcAft>
              <a:spcPct val="35000"/>
            </a:spcAft>
            <a:buNone/>
          </a:pPr>
          <a:r>
            <a:rPr lang="en-US" sz="1200" b="1" kern="1200"/>
            <a:t>Jul 10:</a:t>
          </a:r>
          <a:r>
            <a:rPr lang="en-US" sz="1200" kern="1200"/>
            <a:t> Testing of Enhanced Safety Measures &amp; Integrate AI &amp; Blockchain into Auditing System</a:t>
          </a:r>
        </a:p>
      </dsp:txBody>
      <dsp:txXfrm>
        <a:off x="9942900" y="1953985"/>
        <a:ext cx="2018607" cy="1211164"/>
      </dsp:txXfrm>
    </dsp:sp>
    <dsp:sp modelId="{673D4C3D-8A82-4886-B75D-5986AC37608C}">
      <dsp:nvSpPr>
        <dsp:cNvPr id="0" name=""/>
        <dsp:cNvSpPr/>
      </dsp:nvSpPr>
      <dsp:spPr>
        <a:xfrm>
          <a:off x="2028159" y="4189292"/>
          <a:ext cx="433679" cy="91440"/>
        </a:xfrm>
        <a:custGeom>
          <a:avLst/>
          <a:gdLst/>
          <a:ahLst/>
          <a:cxnLst/>
          <a:rect l="0" t="0" r="0" b="0"/>
          <a:pathLst>
            <a:path>
              <a:moveTo>
                <a:pt x="0" y="45720"/>
              </a:moveTo>
              <a:lnTo>
                <a:pt x="433679"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233392" y="4232688"/>
        <a:ext cx="23213" cy="4647"/>
      </dsp:txXfrm>
    </dsp:sp>
    <dsp:sp modelId="{93A94BED-D410-4EC0-9742-EC712A39F9E0}">
      <dsp:nvSpPr>
        <dsp:cNvPr id="0" name=""/>
        <dsp:cNvSpPr/>
      </dsp:nvSpPr>
      <dsp:spPr>
        <a:xfrm>
          <a:off x="11352" y="3629429"/>
          <a:ext cx="2018607" cy="121116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8913" tIns="103827" rIns="98913" bIns="103827" numCol="1" spcCol="1270" anchor="ctr" anchorCtr="0">
          <a:noAutofit/>
        </a:bodyPr>
        <a:lstStyle/>
        <a:p>
          <a:pPr marL="0" lvl="0" indent="0" algn="ctr" defTabSz="533400">
            <a:lnSpc>
              <a:spcPct val="90000"/>
            </a:lnSpc>
            <a:spcBef>
              <a:spcPct val="0"/>
            </a:spcBef>
            <a:spcAft>
              <a:spcPct val="35000"/>
            </a:spcAft>
            <a:buNone/>
          </a:pPr>
          <a:r>
            <a:rPr lang="en-US" sz="1200" b="1" kern="1200"/>
            <a:t>Jul 24:</a:t>
          </a:r>
          <a:r>
            <a:rPr lang="en-US" sz="1200" kern="1200"/>
            <a:t> Training and Preparation for Rollout</a:t>
          </a:r>
        </a:p>
      </dsp:txBody>
      <dsp:txXfrm>
        <a:off x="11352" y="3629429"/>
        <a:ext cx="2018607" cy="1211164"/>
      </dsp:txXfrm>
    </dsp:sp>
    <dsp:sp modelId="{3BB0D098-5B54-4F27-BCD5-F7265EFC8790}">
      <dsp:nvSpPr>
        <dsp:cNvPr id="0" name=""/>
        <dsp:cNvSpPr/>
      </dsp:nvSpPr>
      <dsp:spPr>
        <a:xfrm>
          <a:off x="4511046" y="4189292"/>
          <a:ext cx="433679" cy="91440"/>
        </a:xfrm>
        <a:custGeom>
          <a:avLst/>
          <a:gdLst/>
          <a:ahLst/>
          <a:cxnLst/>
          <a:rect l="0" t="0" r="0" b="0"/>
          <a:pathLst>
            <a:path>
              <a:moveTo>
                <a:pt x="0" y="45720"/>
              </a:moveTo>
              <a:lnTo>
                <a:pt x="433679"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716279" y="4232688"/>
        <a:ext cx="23213" cy="4647"/>
      </dsp:txXfrm>
    </dsp:sp>
    <dsp:sp modelId="{BC061C01-2515-4A80-87F0-7D2545EC4852}">
      <dsp:nvSpPr>
        <dsp:cNvPr id="0" name=""/>
        <dsp:cNvSpPr/>
      </dsp:nvSpPr>
      <dsp:spPr>
        <a:xfrm>
          <a:off x="2494239" y="3629429"/>
          <a:ext cx="2018607" cy="121116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8913" tIns="103827" rIns="98913" bIns="103827" numCol="1" spcCol="1270" anchor="ctr" anchorCtr="0">
          <a:noAutofit/>
        </a:bodyPr>
        <a:lstStyle/>
        <a:p>
          <a:pPr marL="0" lvl="0" indent="0" algn="ctr" defTabSz="533400">
            <a:lnSpc>
              <a:spcPct val="90000"/>
            </a:lnSpc>
            <a:spcBef>
              <a:spcPct val="0"/>
            </a:spcBef>
            <a:spcAft>
              <a:spcPct val="35000"/>
            </a:spcAft>
            <a:buNone/>
          </a:pPr>
          <a:r>
            <a:rPr lang="en-US" sz="1200" b="1" kern="1200"/>
            <a:t>Aug 7:</a:t>
          </a:r>
          <a:r>
            <a:rPr lang="en-US" sz="1200" kern="1200"/>
            <a:t> Rollout Enhanced Security Controls, Testing Protocols, and Whistleblowing Platform</a:t>
          </a:r>
        </a:p>
      </dsp:txBody>
      <dsp:txXfrm>
        <a:off x="2494239" y="3629429"/>
        <a:ext cx="2018607" cy="1211164"/>
      </dsp:txXfrm>
    </dsp:sp>
    <dsp:sp modelId="{433B0BB7-77DA-42D5-AD6E-42DDFB89E6D8}">
      <dsp:nvSpPr>
        <dsp:cNvPr id="0" name=""/>
        <dsp:cNvSpPr/>
      </dsp:nvSpPr>
      <dsp:spPr>
        <a:xfrm>
          <a:off x="6993933" y="4189292"/>
          <a:ext cx="433679" cy="91440"/>
        </a:xfrm>
        <a:custGeom>
          <a:avLst/>
          <a:gdLst/>
          <a:ahLst/>
          <a:cxnLst/>
          <a:rect l="0" t="0" r="0" b="0"/>
          <a:pathLst>
            <a:path>
              <a:moveTo>
                <a:pt x="0" y="45720"/>
              </a:moveTo>
              <a:lnTo>
                <a:pt x="433679"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7199166" y="4232688"/>
        <a:ext cx="23213" cy="4647"/>
      </dsp:txXfrm>
    </dsp:sp>
    <dsp:sp modelId="{5C821CBA-C915-46FB-A7EB-B87825D5D30C}">
      <dsp:nvSpPr>
        <dsp:cNvPr id="0" name=""/>
        <dsp:cNvSpPr/>
      </dsp:nvSpPr>
      <dsp:spPr>
        <a:xfrm>
          <a:off x="4977126" y="3629429"/>
          <a:ext cx="2018607" cy="121116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8913" tIns="103827" rIns="98913" bIns="103827" numCol="1" spcCol="1270" anchor="ctr" anchorCtr="0">
          <a:noAutofit/>
        </a:bodyPr>
        <a:lstStyle/>
        <a:p>
          <a:pPr marL="0" lvl="0" indent="0" algn="ctr" defTabSz="533400">
            <a:lnSpc>
              <a:spcPct val="90000"/>
            </a:lnSpc>
            <a:spcBef>
              <a:spcPct val="0"/>
            </a:spcBef>
            <a:spcAft>
              <a:spcPct val="35000"/>
            </a:spcAft>
            <a:buNone/>
          </a:pPr>
          <a:r>
            <a:rPr lang="en-US" sz="1200" b="1" kern="1200"/>
            <a:t>Aug 21:</a:t>
          </a:r>
          <a:r>
            <a:rPr lang="en-US" sz="1200" kern="1200"/>
            <a:t> Align with Initial Certification: ISO 42001</a:t>
          </a:r>
        </a:p>
      </dsp:txBody>
      <dsp:txXfrm>
        <a:off x="4977126" y="3629429"/>
        <a:ext cx="2018607" cy="1211164"/>
      </dsp:txXfrm>
    </dsp:sp>
    <dsp:sp modelId="{0B2667ED-3D0D-4A35-9DD0-12B3DFCAEE62}">
      <dsp:nvSpPr>
        <dsp:cNvPr id="0" name=""/>
        <dsp:cNvSpPr/>
      </dsp:nvSpPr>
      <dsp:spPr>
        <a:xfrm>
          <a:off x="9476820" y="4189292"/>
          <a:ext cx="433679" cy="91440"/>
        </a:xfrm>
        <a:custGeom>
          <a:avLst/>
          <a:gdLst/>
          <a:ahLst/>
          <a:cxnLst/>
          <a:rect l="0" t="0" r="0" b="0"/>
          <a:pathLst>
            <a:path>
              <a:moveTo>
                <a:pt x="0" y="45720"/>
              </a:moveTo>
              <a:lnTo>
                <a:pt x="433679"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9682053" y="4232688"/>
        <a:ext cx="23213" cy="4647"/>
      </dsp:txXfrm>
    </dsp:sp>
    <dsp:sp modelId="{5714F6AD-5296-4ED0-B758-8342FEE6F3E1}">
      <dsp:nvSpPr>
        <dsp:cNvPr id="0" name=""/>
        <dsp:cNvSpPr/>
      </dsp:nvSpPr>
      <dsp:spPr>
        <a:xfrm>
          <a:off x="7460013" y="3629429"/>
          <a:ext cx="2018607" cy="121116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8913" tIns="103827" rIns="98913" bIns="103827" numCol="1" spcCol="1270" anchor="ctr" anchorCtr="0">
          <a:noAutofit/>
        </a:bodyPr>
        <a:lstStyle/>
        <a:p>
          <a:pPr marL="0" lvl="0" indent="0" algn="ctr" defTabSz="533400">
            <a:lnSpc>
              <a:spcPct val="90000"/>
            </a:lnSpc>
            <a:spcBef>
              <a:spcPct val="0"/>
            </a:spcBef>
            <a:spcAft>
              <a:spcPct val="35000"/>
            </a:spcAft>
            <a:buNone/>
          </a:pPr>
          <a:r>
            <a:rPr lang="en-US" sz="1200" b="1" kern="1200"/>
            <a:t>Sep 4:</a:t>
          </a:r>
          <a:r>
            <a:rPr lang="en-US" sz="1200" kern="1200"/>
            <a:t> Evaluate and Improve Security Measures and Production Quality</a:t>
          </a:r>
        </a:p>
      </dsp:txBody>
      <dsp:txXfrm>
        <a:off x="7460013" y="3629429"/>
        <a:ext cx="2018607" cy="1211164"/>
      </dsp:txXfrm>
    </dsp:sp>
    <dsp:sp modelId="{26801FE7-52FA-438D-8B04-A1FF11A94673}">
      <dsp:nvSpPr>
        <dsp:cNvPr id="0" name=""/>
        <dsp:cNvSpPr/>
      </dsp:nvSpPr>
      <dsp:spPr>
        <a:xfrm>
          <a:off x="9942900" y="3629429"/>
          <a:ext cx="2234699" cy="1211164"/>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8913" tIns="103827" rIns="98913" bIns="103827" numCol="1" spcCol="1270" anchor="ctr" anchorCtr="0">
          <a:noAutofit/>
        </a:bodyPr>
        <a:lstStyle/>
        <a:p>
          <a:pPr marL="0" lvl="0" indent="0" algn="ctr" defTabSz="533400">
            <a:lnSpc>
              <a:spcPct val="90000"/>
            </a:lnSpc>
            <a:spcBef>
              <a:spcPct val="0"/>
            </a:spcBef>
            <a:spcAft>
              <a:spcPct val="35000"/>
            </a:spcAft>
            <a:buNone/>
          </a:pPr>
          <a:r>
            <a:rPr lang="en-US" sz="1200" b="1" kern="1200"/>
            <a:t>Sep 18:</a:t>
          </a:r>
          <a:r>
            <a:rPr lang="en-US" sz="1200" kern="1200"/>
            <a:t> Project Review, Quality/Safety Audit, and Establish Medium/Long-Term Continuous Improvement Plan</a:t>
          </a:r>
        </a:p>
      </dsp:txBody>
      <dsp:txXfrm>
        <a:off x="9942900" y="3629429"/>
        <a:ext cx="2234699" cy="12111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6B8A11-7364-9242-9828-F2B30EA6ED18}">
      <dsp:nvSpPr>
        <dsp:cNvPr id="0" name=""/>
        <dsp:cNvSpPr/>
      </dsp:nvSpPr>
      <dsp:spPr>
        <a:xfrm>
          <a:off x="-4168753" y="-639708"/>
          <a:ext cx="4967255" cy="4967255"/>
        </a:xfrm>
        <a:prstGeom prst="blockArc">
          <a:avLst>
            <a:gd name="adj1" fmla="val 18900000"/>
            <a:gd name="adj2" fmla="val 2700000"/>
            <a:gd name="adj3" fmla="val 435"/>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D0B1F4-AEA2-3A4C-9B45-D6E02E831765}">
      <dsp:nvSpPr>
        <dsp:cNvPr id="0" name=""/>
        <dsp:cNvSpPr/>
      </dsp:nvSpPr>
      <dsp:spPr>
        <a:xfrm>
          <a:off x="418372" y="283521"/>
          <a:ext cx="6755795" cy="567337"/>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0324" tIns="55880" rIns="55880" bIns="55880" numCol="1" spcCol="1270" anchor="ctr" anchorCtr="0">
          <a:noAutofit/>
        </a:bodyPr>
        <a:lstStyle/>
        <a:p>
          <a:pPr marL="0" lvl="0" indent="0" algn="l" defTabSz="977900">
            <a:lnSpc>
              <a:spcPct val="90000"/>
            </a:lnSpc>
            <a:spcBef>
              <a:spcPct val="0"/>
            </a:spcBef>
            <a:spcAft>
              <a:spcPct val="35000"/>
            </a:spcAft>
            <a:buNone/>
          </a:pPr>
          <a:r>
            <a:rPr kumimoji="1" lang="en-US" altLang="zh-CN" sz="2200" kern="1200"/>
            <a:t>The Toyota-Daihatsu Motor Cooperation</a:t>
          </a:r>
          <a:endParaRPr lang="zh-CN" altLang="en-US" sz="2200" kern="1200"/>
        </a:p>
      </dsp:txBody>
      <dsp:txXfrm>
        <a:off x="418372" y="283521"/>
        <a:ext cx="6755795" cy="567337"/>
      </dsp:txXfrm>
    </dsp:sp>
    <dsp:sp modelId="{040422E8-654A-6243-9346-3EEBD8E92EC1}">
      <dsp:nvSpPr>
        <dsp:cNvPr id="0" name=""/>
        <dsp:cNvSpPr/>
      </dsp:nvSpPr>
      <dsp:spPr>
        <a:xfrm>
          <a:off x="63786" y="212603"/>
          <a:ext cx="709171" cy="709171"/>
        </a:xfrm>
        <a:prstGeom prst="ellipse">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4DFEE9-9B8B-8E49-816F-0A8A2F5D9974}">
      <dsp:nvSpPr>
        <dsp:cNvPr id="0" name=""/>
        <dsp:cNvSpPr/>
      </dsp:nvSpPr>
      <dsp:spPr>
        <a:xfrm>
          <a:off x="743639" y="1134674"/>
          <a:ext cx="6430527" cy="567337"/>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0324" tIns="55880" rIns="55880" bIns="55880" numCol="1" spcCol="1270" anchor="ctr" anchorCtr="0">
          <a:noAutofit/>
        </a:bodyPr>
        <a:lstStyle/>
        <a:p>
          <a:pPr marL="0" lvl="0" indent="0" algn="l" defTabSz="977900">
            <a:lnSpc>
              <a:spcPct val="90000"/>
            </a:lnSpc>
            <a:spcBef>
              <a:spcPct val="0"/>
            </a:spcBef>
            <a:spcAft>
              <a:spcPct val="35000"/>
            </a:spcAft>
            <a:buNone/>
          </a:pPr>
          <a:r>
            <a:rPr kumimoji="1" lang="en-US" altLang="zh-CN" sz="2200" kern="1200"/>
            <a:t>The </a:t>
          </a:r>
          <a:r>
            <a:rPr kumimoji="1" lang="en-US" altLang="zh-CN" sz="2200" kern="1200">
              <a:solidFill>
                <a:srgbClr val="C00000"/>
              </a:solidFill>
            </a:rPr>
            <a:t>scandal</a:t>
          </a:r>
          <a:r>
            <a:rPr kumimoji="1" lang="en-US" altLang="zh-CN" sz="2200" kern="1200"/>
            <a:t> of Daihatsu</a:t>
          </a:r>
          <a:endParaRPr lang="zh-CN" altLang="en-US" sz="2200" kern="1200"/>
        </a:p>
      </dsp:txBody>
      <dsp:txXfrm>
        <a:off x="743639" y="1134674"/>
        <a:ext cx="6430527" cy="567337"/>
      </dsp:txXfrm>
    </dsp:sp>
    <dsp:sp modelId="{0084D2C2-3CB2-D942-B01A-A909F798AE08}">
      <dsp:nvSpPr>
        <dsp:cNvPr id="0" name=""/>
        <dsp:cNvSpPr/>
      </dsp:nvSpPr>
      <dsp:spPr>
        <a:xfrm>
          <a:off x="389054" y="1063757"/>
          <a:ext cx="709171" cy="709171"/>
        </a:xfrm>
        <a:prstGeom prst="ellipse">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02268C-E0AA-2242-AD9C-96EFF9E13BC9}">
      <dsp:nvSpPr>
        <dsp:cNvPr id="0" name=""/>
        <dsp:cNvSpPr/>
      </dsp:nvSpPr>
      <dsp:spPr>
        <a:xfrm>
          <a:off x="743639" y="1985827"/>
          <a:ext cx="6430527" cy="567337"/>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0324" tIns="55880" rIns="55880" bIns="55880" numCol="1" spcCol="1270" anchor="ctr" anchorCtr="0">
          <a:noAutofit/>
        </a:bodyPr>
        <a:lstStyle/>
        <a:p>
          <a:pPr marL="0" lvl="0" indent="0" algn="l" defTabSz="977900">
            <a:lnSpc>
              <a:spcPct val="90000"/>
            </a:lnSpc>
            <a:spcBef>
              <a:spcPct val="0"/>
            </a:spcBef>
            <a:spcAft>
              <a:spcPct val="35000"/>
            </a:spcAft>
            <a:buNone/>
          </a:pPr>
          <a:r>
            <a:rPr kumimoji="1" lang="en-US" altLang="zh-CN" sz="2200" kern="1200"/>
            <a:t>The </a:t>
          </a:r>
          <a:r>
            <a:rPr kumimoji="1" lang="en-US" altLang="zh-CN" sz="2200" kern="1200">
              <a:solidFill>
                <a:srgbClr val="C00000"/>
              </a:solidFill>
            </a:rPr>
            <a:t>causes</a:t>
          </a:r>
          <a:r>
            <a:rPr kumimoji="1" lang="en-US" altLang="zh-CN" sz="2200" kern="1200"/>
            <a:t> of  the scandal</a:t>
          </a:r>
          <a:endParaRPr lang="zh-CN" altLang="en-US" sz="2200" kern="1200"/>
        </a:p>
      </dsp:txBody>
      <dsp:txXfrm>
        <a:off x="743639" y="1985827"/>
        <a:ext cx="6430527" cy="567337"/>
      </dsp:txXfrm>
    </dsp:sp>
    <dsp:sp modelId="{E3A79309-0B73-5F49-AE64-803A6CE69CE4}">
      <dsp:nvSpPr>
        <dsp:cNvPr id="0" name=""/>
        <dsp:cNvSpPr/>
      </dsp:nvSpPr>
      <dsp:spPr>
        <a:xfrm>
          <a:off x="389054" y="1914910"/>
          <a:ext cx="709171" cy="709171"/>
        </a:xfrm>
        <a:prstGeom prst="ellipse">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0A6494F-3B0B-1C46-A582-8D2E1AC29E1F}">
      <dsp:nvSpPr>
        <dsp:cNvPr id="0" name=""/>
        <dsp:cNvSpPr/>
      </dsp:nvSpPr>
      <dsp:spPr>
        <a:xfrm>
          <a:off x="418372" y="2836980"/>
          <a:ext cx="6755795" cy="567337"/>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0324" tIns="55880" rIns="55880" bIns="55880" numCol="1" spcCol="1270" anchor="ctr" anchorCtr="0">
          <a:noAutofit/>
        </a:bodyPr>
        <a:lstStyle/>
        <a:p>
          <a:pPr marL="0" lvl="0" indent="0" algn="l" defTabSz="977900">
            <a:lnSpc>
              <a:spcPct val="90000"/>
            </a:lnSpc>
            <a:spcBef>
              <a:spcPct val="0"/>
            </a:spcBef>
            <a:spcAft>
              <a:spcPct val="35000"/>
            </a:spcAft>
            <a:buNone/>
          </a:pPr>
          <a:r>
            <a:rPr kumimoji="1" lang="en-US" altLang="zh-CN" sz="2200" kern="1200"/>
            <a:t>The </a:t>
          </a:r>
          <a:r>
            <a:rPr kumimoji="1" lang="en-US" altLang="zh-CN" sz="2200" kern="1200">
              <a:solidFill>
                <a:srgbClr val="C00000"/>
              </a:solidFill>
            </a:rPr>
            <a:t>impacts</a:t>
          </a:r>
          <a:r>
            <a:rPr kumimoji="1" lang="en-US" altLang="zh-CN" sz="2200" kern="1200"/>
            <a:t> of  the scandal</a:t>
          </a:r>
          <a:endParaRPr lang="zh-CN" altLang="en-US" sz="2200" kern="1200"/>
        </a:p>
      </dsp:txBody>
      <dsp:txXfrm>
        <a:off x="418372" y="2836980"/>
        <a:ext cx="6755795" cy="567337"/>
      </dsp:txXfrm>
    </dsp:sp>
    <dsp:sp modelId="{913F58DB-BA89-DC4E-B0DC-6ABB2BB7EF88}">
      <dsp:nvSpPr>
        <dsp:cNvPr id="0" name=""/>
        <dsp:cNvSpPr/>
      </dsp:nvSpPr>
      <dsp:spPr>
        <a:xfrm>
          <a:off x="63786" y="2766063"/>
          <a:ext cx="709171" cy="709171"/>
        </a:xfrm>
        <a:prstGeom prst="ellipse">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C4AEE6-16E4-8E40-94AC-81284A56AFE9}">
      <dsp:nvSpPr>
        <dsp:cNvPr id="0" name=""/>
        <dsp:cNvSpPr/>
      </dsp:nvSpPr>
      <dsp:spPr>
        <a:xfrm rot="16200000">
          <a:off x="-718304" y="722409"/>
          <a:ext cx="2885380" cy="1440561"/>
        </a:xfrm>
        <a:prstGeom prst="flowChartManualOperation">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0" rIns="94271" bIns="0" numCol="1" spcCol="1270" anchor="ctr" anchorCtr="0">
          <a:noAutofit/>
        </a:bodyPr>
        <a:lstStyle/>
        <a:p>
          <a:pPr marL="0" lvl="0" indent="0" algn="ctr" defTabSz="666750" rtl="0">
            <a:lnSpc>
              <a:spcPct val="90000"/>
            </a:lnSpc>
            <a:spcBef>
              <a:spcPct val="0"/>
            </a:spcBef>
            <a:spcAft>
              <a:spcPct val="35000"/>
            </a:spcAft>
            <a:buNone/>
          </a:pPr>
          <a:r>
            <a:rPr lang="en-US" altLang="zh-CN" sz="1500" kern="1200"/>
            <a:t>Problems identified</a:t>
          </a:r>
          <a:endParaRPr lang="zh-CN" altLang="en-US" sz="1500" kern="1200"/>
        </a:p>
      </dsp:txBody>
      <dsp:txXfrm rot="5400000">
        <a:off x="4105" y="577076"/>
        <a:ext cx="1440561" cy="1731228"/>
      </dsp:txXfrm>
    </dsp:sp>
    <dsp:sp modelId="{BFEE7710-0C1A-A64D-9078-410DA5A978D5}">
      <dsp:nvSpPr>
        <dsp:cNvPr id="0" name=""/>
        <dsp:cNvSpPr/>
      </dsp:nvSpPr>
      <dsp:spPr>
        <a:xfrm rot="16200000">
          <a:off x="830298" y="722409"/>
          <a:ext cx="2885380" cy="1440561"/>
        </a:xfrm>
        <a:prstGeom prst="flowChartManualOperation">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0" rIns="94271" bIns="0" numCol="1" spcCol="1270" anchor="ctr" anchorCtr="0">
          <a:noAutofit/>
        </a:bodyPr>
        <a:lstStyle/>
        <a:p>
          <a:pPr marL="0" lvl="0" indent="0" algn="ctr" defTabSz="666750" rtl="0">
            <a:lnSpc>
              <a:spcPct val="90000"/>
            </a:lnSpc>
            <a:spcBef>
              <a:spcPct val="0"/>
            </a:spcBef>
            <a:spcAft>
              <a:spcPct val="35000"/>
            </a:spcAft>
            <a:buNone/>
          </a:pPr>
          <a:r>
            <a:rPr lang="en-US" altLang="zh-CN" sz="1500" kern="1200"/>
            <a:t>Ethical Frameworks</a:t>
          </a:r>
          <a:endParaRPr lang="zh-CN" altLang="en-US" sz="1500" kern="1200"/>
        </a:p>
      </dsp:txBody>
      <dsp:txXfrm rot="5400000">
        <a:off x="1552707" y="577076"/>
        <a:ext cx="1440561" cy="1731228"/>
      </dsp:txXfrm>
    </dsp:sp>
    <dsp:sp modelId="{16EC0A80-D514-2945-BD5B-78CAB88EB16B}">
      <dsp:nvSpPr>
        <dsp:cNvPr id="0" name=""/>
        <dsp:cNvSpPr/>
      </dsp:nvSpPr>
      <dsp:spPr>
        <a:xfrm rot="16200000">
          <a:off x="2378902" y="722409"/>
          <a:ext cx="2885380" cy="1440561"/>
        </a:xfrm>
        <a:prstGeom prst="flowChartManualOperation">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0" rIns="94271" bIns="0" numCol="1" spcCol="1270" anchor="ctr" anchorCtr="0">
          <a:noAutofit/>
        </a:bodyPr>
        <a:lstStyle/>
        <a:p>
          <a:pPr marL="0" lvl="0" indent="0" algn="ctr" defTabSz="666750" rtl="0">
            <a:lnSpc>
              <a:spcPct val="90000"/>
            </a:lnSpc>
            <a:spcBef>
              <a:spcPct val="0"/>
            </a:spcBef>
            <a:spcAft>
              <a:spcPct val="35000"/>
            </a:spcAft>
            <a:buNone/>
          </a:pPr>
          <a:r>
            <a:rPr lang="en-US" altLang="zh-CN" sz="1500" kern="1200"/>
            <a:t>Standardized ethical foundation for actions</a:t>
          </a:r>
          <a:endParaRPr lang="zh-CN" altLang="en-US" sz="1500" kern="1200"/>
        </a:p>
      </dsp:txBody>
      <dsp:txXfrm rot="5400000">
        <a:off x="3101311" y="577076"/>
        <a:ext cx="1440561" cy="1731228"/>
      </dsp:txXfrm>
    </dsp:sp>
    <dsp:sp modelId="{66ACF430-62B0-46EA-A22C-16B3B93A036B}">
      <dsp:nvSpPr>
        <dsp:cNvPr id="0" name=""/>
        <dsp:cNvSpPr/>
      </dsp:nvSpPr>
      <dsp:spPr>
        <a:xfrm rot="16200000">
          <a:off x="3927506" y="722409"/>
          <a:ext cx="2885380" cy="1440561"/>
        </a:xfrm>
        <a:prstGeom prst="flowChartManualOperation">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0" rIns="94271" bIns="0" numCol="1" spcCol="1270" anchor="ctr" anchorCtr="0">
          <a:noAutofit/>
        </a:bodyPr>
        <a:lstStyle/>
        <a:p>
          <a:pPr marL="0" lvl="0" indent="0" algn="ctr" defTabSz="666750" rtl="0">
            <a:lnSpc>
              <a:spcPct val="90000"/>
            </a:lnSpc>
            <a:spcBef>
              <a:spcPct val="0"/>
            </a:spcBef>
            <a:spcAft>
              <a:spcPct val="35000"/>
            </a:spcAft>
            <a:buNone/>
          </a:pPr>
          <a:r>
            <a:rPr lang="en-US" altLang="zh-CN" sz="1500" kern="1200"/>
            <a:t>Schedule and milestones</a:t>
          </a:r>
          <a:endParaRPr lang="zh-CN" altLang="en-US" sz="1500" kern="1200"/>
        </a:p>
      </dsp:txBody>
      <dsp:txXfrm rot="5400000">
        <a:off x="4649915" y="577076"/>
        <a:ext cx="1440561" cy="1731228"/>
      </dsp:txXfrm>
    </dsp:sp>
    <dsp:sp modelId="{50A3A36A-A5C4-4CC5-9D74-7493939E306F}">
      <dsp:nvSpPr>
        <dsp:cNvPr id="0" name=""/>
        <dsp:cNvSpPr/>
      </dsp:nvSpPr>
      <dsp:spPr>
        <a:xfrm rot="16200000">
          <a:off x="5476109" y="722409"/>
          <a:ext cx="2885380" cy="1440561"/>
        </a:xfrm>
        <a:prstGeom prst="flowChartManualOperation">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0" rIns="94271" bIns="0" numCol="1" spcCol="1270" anchor="ctr" anchorCtr="0">
          <a:noAutofit/>
        </a:bodyPr>
        <a:lstStyle/>
        <a:p>
          <a:pPr marL="0" lvl="0" indent="0" algn="ctr" defTabSz="666750" rtl="0">
            <a:lnSpc>
              <a:spcPct val="90000"/>
            </a:lnSpc>
            <a:spcBef>
              <a:spcPct val="0"/>
            </a:spcBef>
            <a:spcAft>
              <a:spcPct val="35000"/>
            </a:spcAft>
            <a:buNone/>
          </a:pPr>
          <a:r>
            <a:rPr lang="en-US" altLang="zh-CN" sz="1500" kern="1200"/>
            <a:t>Competitive Edges</a:t>
          </a:r>
          <a:endParaRPr lang="zh-CN" altLang="en-US" sz="1500" kern="1200"/>
        </a:p>
      </dsp:txBody>
      <dsp:txXfrm rot="5400000">
        <a:off x="6198518" y="577076"/>
        <a:ext cx="1440561" cy="17312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350F46-C94C-2C4E-806F-25CD9AE79F11}">
      <dsp:nvSpPr>
        <dsp:cNvPr id="0" name=""/>
        <dsp:cNvSpPr/>
      </dsp:nvSpPr>
      <dsp:spPr>
        <a:xfrm>
          <a:off x="-127246" y="38199"/>
          <a:ext cx="8742478" cy="736588"/>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sz="2000" kern="1200"/>
            <a:t>HOW TO: ethical emergency handling of the scandal</a:t>
          </a:r>
          <a:endParaRPr lang="zh-CN" altLang="en-US" sz="2000" kern="1200"/>
        </a:p>
      </dsp:txBody>
      <dsp:txXfrm>
        <a:off x="-105672" y="59773"/>
        <a:ext cx="7885400" cy="693440"/>
      </dsp:txXfrm>
    </dsp:sp>
    <dsp:sp modelId="{DFFEBC29-6EFB-8044-A90D-A0AF7AB4905D}">
      <dsp:nvSpPr>
        <dsp:cNvPr id="0" name=""/>
        <dsp:cNvSpPr/>
      </dsp:nvSpPr>
      <dsp:spPr>
        <a:xfrm>
          <a:off x="604935" y="870513"/>
          <a:ext cx="8742478" cy="736588"/>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altLang="zh-CN" sz="2000" kern="1200"/>
            <a:t>LACK OF </a:t>
          </a:r>
          <a:r>
            <a:rPr lang="en-US" altLang="zh-CN" sz="2000" kern="1200">
              <a:solidFill>
                <a:srgbClr val="C00000"/>
              </a:solidFill>
            </a:rPr>
            <a:t>intra-organizational</a:t>
          </a:r>
          <a:r>
            <a:rPr lang="en-US" altLang="zh-CN" sz="2000" kern="1200"/>
            <a:t> ethical management</a:t>
          </a:r>
          <a:endParaRPr lang="zh-CN" altLang="en-US" sz="2000" kern="1200"/>
        </a:p>
      </dsp:txBody>
      <dsp:txXfrm>
        <a:off x="626509" y="892087"/>
        <a:ext cx="7488365" cy="693440"/>
      </dsp:txXfrm>
    </dsp:sp>
    <dsp:sp modelId="{F1D8959C-DABA-1644-9F37-9D6C31BF0E90}">
      <dsp:nvSpPr>
        <dsp:cNvPr id="0" name=""/>
        <dsp:cNvSpPr/>
      </dsp:nvSpPr>
      <dsp:spPr>
        <a:xfrm>
          <a:off x="1326190" y="1741026"/>
          <a:ext cx="8742478" cy="736588"/>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sz="2000" kern="1200"/>
            <a:t>LACK OF </a:t>
          </a:r>
          <a:r>
            <a:rPr lang="en-US" altLang="zh-CN" sz="2000" kern="1200">
              <a:solidFill>
                <a:srgbClr val="C00000"/>
              </a:solidFill>
            </a:rPr>
            <a:t>external</a:t>
          </a:r>
          <a:r>
            <a:rPr lang="en-US" altLang="zh-CN" sz="2000" kern="1200"/>
            <a:t> accountability of ethical issues</a:t>
          </a:r>
          <a:endParaRPr lang="zh-CN" altLang="en-US" sz="2000" kern="1200"/>
        </a:p>
      </dsp:txBody>
      <dsp:txXfrm>
        <a:off x="1347764" y="1762600"/>
        <a:ext cx="7499293" cy="693440"/>
      </dsp:txXfrm>
    </dsp:sp>
    <dsp:sp modelId="{93920D1A-6989-2449-BC1C-093853828A8B}">
      <dsp:nvSpPr>
        <dsp:cNvPr id="0" name=""/>
        <dsp:cNvSpPr/>
      </dsp:nvSpPr>
      <dsp:spPr>
        <a:xfrm>
          <a:off x="1803879" y="2649709"/>
          <a:ext cx="9251465" cy="646989"/>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r" defTabSz="889000">
            <a:lnSpc>
              <a:spcPct val="90000"/>
            </a:lnSpc>
            <a:spcBef>
              <a:spcPct val="0"/>
            </a:spcBef>
            <a:spcAft>
              <a:spcPct val="35000"/>
            </a:spcAft>
            <a:buNone/>
          </a:pPr>
          <a:r>
            <a:rPr lang="en-US" altLang="zh-CN" sz="2000" kern="1200"/>
            <a:t>INNOVATIONS in ethical organizational governance standards</a:t>
          </a:r>
          <a:endParaRPr lang="zh-CN" altLang="en-US" sz="2000" kern="1200"/>
        </a:p>
      </dsp:txBody>
      <dsp:txXfrm>
        <a:off x="1822829" y="2668659"/>
        <a:ext cx="7932098" cy="609089"/>
      </dsp:txXfrm>
    </dsp:sp>
    <dsp:sp modelId="{ABAC1162-388B-BC4E-97E4-36C8C9BFC774}">
      <dsp:nvSpPr>
        <dsp:cNvPr id="0" name=""/>
        <dsp:cNvSpPr/>
      </dsp:nvSpPr>
      <dsp:spPr>
        <a:xfrm>
          <a:off x="8136449" y="564159"/>
          <a:ext cx="478782" cy="478782"/>
        </a:xfrm>
        <a:prstGeom prst="downArrow">
          <a:avLst>
            <a:gd name="adj1" fmla="val 55000"/>
            <a:gd name="adj2" fmla="val 45000"/>
          </a:avLst>
        </a:prstGeom>
        <a:solidFill>
          <a:schemeClr val="lt1">
            <a:alpha val="90000"/>
            <a:tint val="40000"/>
            <a:hueOff val="0"/>
            <a:satOff val="0"/>
            <a:lumOff val="0"/>
            <a:alphaOff val="0"/>
          </a:schemeClr>
        </a:solidFill>
        <a:ln w="1905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rtl="0">
            <a:lnSpc>
              <a:spcPct val="90000"/>
            </a:lnSpc>
            <a:spcBef>
              <a:spcPct val="0"/>
            </a:spcBef>
            <a:spcAft>
              <a:spcPct val="35000"/>
            </a:spcAft>
            <a:buNone/>
          </a:pPr>
          <a:endParaRPr lang="zh-CN" altLang="en-US" sz="1500" kern="1200"/>
        </a:p>
      </dsp:txBody>
      <dsp:txXfrm>
        <a:off x="8244175" y="564159"/>
        <a:ext cx="263330" cy="360283"/>
      </dsp:txXfrm>
    </dsp:sp>
    <dsp:sp modelId="{E9AC0B9D-7992-4B41-9D01-9CD460E85B5D}">
      <dsp:nvSpPr>
        <dsp:cNvPr id="0" name=""/>
        <dsp:cNvSpPr/>
      </dsp:nvSpPr>
      <dsp:spPr>
        <a:xfrm>
          <a:off x="8868631" y="1434672"/>
          <a:ext cx="478782" cy="478782"/>
        </a:xfrm>
        <a:prstGeom prst="downArrow">
          <a:avLst>
            <a:gd name="adj1" fmla="val 55000"/>
            <a:gd name="adj2" fmla="val 45000"/>
          </a:avLst>
        </a:prstGeom>
        <a:solidFill>
          <a:schemeClr val="lt1">
            <a:alpha val="90000"/>
            <a:tint val="40000"/>
            <a:hueOff val="0"/>
            <a:satOff val="0"/>
            <a:lumOff val="0"/>
            <a:alphaOff val="0"/>
          </a:schemeClr>
        </a:solidFill>
        <a:ln w="1905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a:off x="8976357" y="1434672"/>
        <a:ext cx="263330" cy="360283"/>
      </dsp:txXfrm>
    </dsp:sp>
    <dsp:sp modelId="{97051D4F-B457-1B40-926B-74A90E3284DD}">
      <dsp:nvSpPr>
        <dsp:cNvPr id="0" name=""/>
        <dsp:cNvSpPr/>
      </dsp:nvSpPr>
      <dsp:spPr>
        <a:xfrm>
          <a:off x="9589886" y="2305186"/>
          <a:ext cx="478782" cy="478782"/>
        </a:xfrm>
        <a:prstGeom prst="downArrow">
          <a:avLst>
            <a:gd name="adj1" fmla="val 55000"/>
            <a:gd name="adj2" fmla="val 45000"/>
          </a:avLst>
        </a:prstGeom>
        <a:solidFill>
          <a:schemeClr val="lt1">
            <a:alpha val="90000"/>
            <a:tint val="40000"/>
            <a:hueOff val="0"/>
            <a:satOff val="0"/>
            <a:lumOff val="0"/>
            <a:alphaOff val="0"/>
          </a:schemeClr>
        </a:solidFill>
        <a:ln w="1905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a:off x="9697612" y="2305186"/>
        <a:ext cx="263330" cy="36028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6EDC66-B669-8148-9F48-C371A862C65B}">
      <dsp:nvSpPr>
        <dsp:cNvPr id="0" name=""/>
        <dsp:cNvSpPr/>
      </dsp:nvSpPr>
      <dsp:spPr>
        <a:xfrm rot="5400000">
          <a:off x="-333025" y="334041"/>
          <a:ext cx="2220171" cy="1554120"/>
        </a:xfrm>
        <a:prstGeom prst="chevron">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0">
            <a:lnSpc>
              <a:spcPct val="90000"/>
            </a:lnSpc>
            <a:spcBef>
              <a:spcPct val="0"/>
            </a:spcBef>
            <a:spcAft>
              <a:spcPct val="35000"/>
            </a:spcAft>
            <a:buNone/>
          </a:pPr>
          <a:r>
            <a:rPr lang="en-US" altLang="zh-CN" sz="1600" kern="1200"/>
            <a:t>Virtue Ethics</a:t>
          </a:r>
          <a:endParaRPr lang="zh-CN" altLang="en-US" sz="1600" kern="1200"/>
        </a:p>
      </dsp:txBody>
      <dsp:txXfrm rot="-5400000">
        <a:off x="1" y="778075"/>
        <a:ext cx="1554120" cy="666051"/>
      </dsp:txXfrm>
    </dsp:sp>
    <dsp:sp modelId="{E638E699-89DF-994E-A0CB-3F328EA32633}">
      <dsp:nvSpPr>
        <dsp:cNvPr id="0" name=""/>
        <dsp:cNvSpPr/>
      </dsp:nvSpPr>
      <dsp:spPr>
        <a:xfrm rot="5400000">
          <a:off x="4114774" y="-2569012"/>
          <a:ext cx="1443111" cy="6581136"/>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altLang="en-US" sz="1700" kern="1200"/>
            <a:t>Set appropriate subjective work ethics for each individual</a:t>
          </a:r>
          <a:endParaRPr lang="zh-CN" altLang="en-US" sz="1700" kern="1200"/>
        </a:p>
        <a:p>
          <a:pPr marL="171450" lvl="1" indent="-171450" algn="l" defTabSz="755650">
            <a:lnSpc>
              <a:spcPct val="90000"/>
            </a:lnSpc>
            <a:spcBef>
              <a:spcPct val="0"/>
            </a:spcBef>
            <a:spcAft>
              <a:spcPct val="15000"/>
            </a:spcAft>
            <a:buChar char="•"/>
          </a:pPr>
          <a:r>
            <a:rPr lang="en-US" altLang="zh-CN" sz="1700" kern="1200"/>
            <a:t>We need to enhance and expand our code of conduct for everyone in the cooperation</a:t>
          </a:r>
          <a:endParaRPr lang="zh-CN" altLang="en-US" sz="1700" kern="1200"/>
        </a:p>
      </dsp:txBody>
      <dsp:txXfrm rot="-5400000">
        <a:off x="1545762" y="70447"/>
        <a:ext cx="6510689" cy="1302217"/>
      </dsp:txXfrm>
    </dsp:sp>
    <dsp:sp modelId="{30A7496F-EB5C-B946-BE56-CB7A1CAD4519}">
      <dsp:nvSpPr>
        <dsp:cNvPr id="0" name=""/>
        <dsp:cNvSpPr/>
      </dsp:nvSpPr>
      <dsp:spPr>
        <a:xfrm rot="5400000">
          <a:off x="-333025" y="2268064"/>
          <a:ext cx="2220171" cy="1554120"/>
        </a:xfrm>
        <a:prstGeom prst="chevron">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i="0" kern="1200"/>
            <a:t>Deontological Ethics</a:t>
          </a:r>
          <a:endParaRPr lang="zh-CN" altLang="en-US" sz="1600" kern="1200"/>
        </a:p>
      </dsp:txBody>
      <dsp:txXfrm rot="-5400000">
        <a:off x="1" y="2712098"/>
        <a:ext cx="1554120" cy="666051"/>
      </dsp:txXfrm>
    </dsp:sp>
    <dsp:sp modelId="{442C9159-7FA6-4141-809A-11BD0685BAFB}">
      <dsp:nvSpPr>
        <dsp:cNvPr id="0" name=""/>
        <dsp:cNvSpPr/>
      </dsp:nvSpPr>
      <dsp:spPr>
        <a:xfrm rot="5400000">
          <a:off x="4123132" y="-633974"/>
          <a:ext cx="1443111" cy="6581136"/>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altLang="zh-CN" sz="1700" kern="1200"/>
            <a:t>Seek ethical goals and constraints from objective standards and regular evaluation </a:t>
          </a:r>
          <a:endParaRPr lang="zh-CN" altLang="en-US" sz="1700" kern="1200"/>
        </a:p>
      </dsp:txBody>
      <dsp:txXfrm rot="-5400000">
        <a:off x="1554120" y="2005485"/>
        <a:ext cx="6510689" cy="130221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625813-0F87-F547-913A-CDC4BFDDF51A}">
      <dsp:nvSpPr>
        <dsp:cNvPr id="0" name=""/>
        <dsp:cNvSpPr/>
      </dsp:nvSpPr>
      <dsp:spPr>
        <a:xfrm rot="5400000">
          <a:off x="821630" y="904932"/>
          <a:ext cx="794727" cy="904769"/>
        </a:xfrm>
        <a:prstGeom prst="bentUpArrow">
          <a:avLst>
            <a:gd name="adj1" fmla="val 32840"/>
            <a:gd name="adj2" fmla="val 25000"/>
            <a:gd name="adj3" fmla="val 35780"/>
          </a:avLst>
        </a:prstGeom>
        <a:solidFill>
          <a:schemeClr val="accent1">
            <a:tint val="40000"/>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233662F-12FF-5540-B661-C40B788DA67A}">
      <dsp:nvSpPr>
        <dsp:cNvPr id="0" name=""/>
        <dsp:cNvSpPr/>
      </dsp:nvSpPr>
      <dsp:spPr>
        <a:xfrm>
          <a:off x="460553" y="23961"/>
          <a:ext cx="1638897" cy="936454"/>
        </a:xfrm>
        <a:prstGeom prst="roundRect">
          <a:avLst>
            <a:gd name="adj" fmla="val 1667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altLang="zh-CN" sz="1300" kern="1200"/>
            <a:t>Short-term        (in 6 months)</a:t>
          </a:r>
          <a:endParaRPr lang="zh-CN" altLang="en-US" sz="1300" kern="1200"/>
        </a:p>
      </dsp:txBody>
      <dsp:txXfrm>
        <a:off x="506275" y="69683"/>
        <a:ext cx="1547453" cy="845010"/>
      </dsp:txXfrm>
    </dsp:sp>
    <dsp:sp modelId="{B4175C32-D873-F748-BA66-A6A062E497CB}">
      <dsp:nvSpPr>
        <dsp:cNvPr id="0" name=""/>
        <dsp:cNvSpPr/>
      </dsp:nvSpPr>
      <dsp:spPr>
        <a:xfrm>
          <a:off x="1968068" y="113273"/>
          <a:ext cx="934748" cy="756883"/>
        </a:xfrm>
        <a:prstGeom prst="rect">
          <a:avLst/>
        </a:prstGeom>
        <a:noFill/>
        <a:ln>
          <a:noFill/>
        </a:ln>
        <a:effectLst/>
      </dsp:spPr>
      <dsp:style>
        <a:lnRef idx="0">
          <a:scrgbClr r="0" g="0" b="0"/>
        </a:lnRef>
        <a:fillRef idx="0">
          <a:scrgbClr r="0" g="0" b="0"/>
        </a:fillRef>
        <a:effectRef idx="0">
          <a:scrgbClr r="0" g="0" b="0"/>
        </a:effectRef>
        <a:fontRef idx="minor"/>
      </dsp:style>
    </dsp:sp>
    <dsp:sp modelId="{34F429E6-DB17-484A-AFA8-543FB5AB47BA}">
      <dsp:nvSpPr>
        <dsp:cNvPr id="0" name=""/>
        <dsp:cNvSpPr/>
      </dsp:nvSpPr>
      <dsp:spPr>
        <a:xfrm rot="5400000">
          <a:off x="1843394" y="1956879"/>
          <a:ext cx="794727" cy="904769"/>
        </a:xfrm>
        <a:prstGeom prst="bentUpArrow">
          <a:avLst>
            <a:gd name="adj1" fmla="val 32840"/>
            <a:gd name="adj2" fmla="val 25000"/>
            <a:gd name="adj3" fmla="val 35780"/>
          </a:avLst>
        </a:prstGeom>
        <a:solidFill>
          <a:schemeClr val="accent1">
            <a:tint val="40000"/>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B9793B9-D316-4B4B-A83D-E890D29CBA5F}">
      <dsp:nvSpPr>
        <dsp:cNvPr id="0" name=""/>
        <dsp:cNvSpPr/>
      </dsp:nvSpPr>
      <dsp:spPr>
        <a:xfrm>
          <a:off x="1632840" y="1075908"/>
          <a:ext cx="1337853" cy="936454"/>
        </a:xfrm>
        <a:prstGeom prst="roundRect">
          <a:avLst>
            <a:gd name="adj" fmla="val 1667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altLang="en-US" sz="1300" kern="1200"/>
            <a:t>Medium-term (in 1 year)</a:t>
          </a:r>
          <a:endParaRPr lang="zh-CN" altLang="en-US" sz="1300" kern="1200"/>
        </a:p>
      </dsp:txBody>
      <dsp:txXfrm>
        <a:off x="1678562" y="1121630"/>
        <a:ext cx="1246409" cy="845010"/>
      </dsp:txXfrm>
    </dsp:sp>
    <dsp:sp modelId="{F866BDE6-F87A-41D5-A5D3-44EA142A0BA4}">
      <dsp:nvSpPr>
        <dsp:cNvPr id="0" name=""/>
        <dsp:cNvSpPr/>
      </dsp:nvSpPr>
      <dsp:spPr>
        <a:xfrm>
          <a:off x="2970693" y="1165220"/>
          <a:ext cx="973027" cy="756883"/>
        </a:xfrm>
        <a:prstGeom prst="rect">
          <a:avLst/>
        </a:prstGeom>
        <a:noFill/>
        <a:ln>
          <a:noFill/>
        </a:ln>
        <a:effectLst/>
      </dsp:spPr>
      <dsp:style>
        <a:lnRef idx="0">
          <a:scrgbClr r="0" g="0" b="0"/>
        </a:lnRef>
        <a:fillRef idx="0">
          <a:scrgbClr r="0" g="0" b="0"/>
        </a:fillRef>
        <a:effectRef idx="0">
          <a:scrgbClr r="0" g="0" b="0"/>
        </a:effectRef>
        <a:fontRef idx="minor"/>
      </dsp:style>
    </dsp:sp>
    <dsp:sp modelId="{990977D4-3C39-4CFE-A25E-C60F00C01187}">
      <dsp:nvSpPr>
        <dsp:cNvPr id="0" name=""/>
        <dsp:cNvSpPr/>
      </dsp:nvSpPr>
      <dsp:spPr>
        <a:xfrm rot="5400000">
          <a:off x="3015680" y="3008826"/>
          <a:ext cx="794727" cy="904769"/>
        </a:xfrm>
        <a:prstGeom prst="bentUpArrow">
          <a:avLst>
            <a:gd name="adj1" fmla="val 32840"/>
            <a:gd name="adj2" fmla="val 25000"/>
            <a:gd name="adj3" fmla="val 35780"/>
          </a:avLst>
        </a:prstGeom>
        <a:solidFill>
          <a:schemeClr val="accent1">
            <a:tint val="40000"/>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316F6D-28AE-7844-B093-20C57E661BE3}">
      <dsp:nvSpPr>
        <dsp:cNvPr id="0" name=""/>
        <dsp:cNvSpPr/>
      </dsp:nvSpPr>
      <dsp:spPr>
        <a:xfrm>
          <a:off x="2805126" y="2127854"/>
          <a:ext cx="1337853" cy="936454"/>
        </a:xfrm>
        <a:prstGeom prst="roundRect">
          <a:avLst>
            <a:gd name="adj" fmla="val 1667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altLang="zh-CN" sz="1300" kern="1200"/>
            <a:t>Medium-term (in 2 years)</a:t>
          </a:r>
          <a:endParaRPr lang="zh-CN" altLang="en-US" sz="1300" kern="1200"/>
        </a:p>
      </dsp:txBody>
      <dsp:txXfrm>
        <a:off x="2850848" y="2173576"/>
        <a:ext cx="1246409" cy="845010"/>
      </dsp:txXfrm>
    </dsp:sp>
    <dsp:sp modelId="{97B13A60-64D2-40E0-B3DF-D140B006F9CC}">
      <dsp:nvSpPr>
        <dsp:cNvPr id="0" name=""/>
        <dsp:cNvSpPr/>
      </dsp:nvSpPr>
      <dsp:spPr>
        <a:xfrm>
          <a:off x="4142979" y="2217167"/>
          <a:ext cx="973027" cy="756883"/>
        </a:xfrm>
        <a:prstGeom prst="rect">
          <a:avLst/>
        </a:prstGeom>
        <a:noFill/>
        <a:ln>
          <a:noFill/>
        </a:ln>
        <a:effectLst/>
      </dsp:spPr>
      <dsp:style>
        <a:lnRef idx="0">
          <a:scrgbClr r="0" g="0" b="0"/>
        </a:lnRef>
        <a:fillRef idx="0">
          <a:scrgbClr r="0" g="0" b="0"/>
        </a:fillRef>
        <a:effectRef idx="0">
          <a:scrgbClr r="0" g="0" b="0"/>
        </a:effectRef>
        <a:fontRef idx="minor"/>
      </dsp:style>
    </dsp:sp>
    <dsp:sp modelId="{15604EC2-B5A8-4BA6-B37B-896B3441679B}">
      <dsp:nvSpPr>
        <dsp:cNvPr id="0" name=""/>
        <dsp:cNvSpPr/>
      </dsp:nvSpPr>
      <dsp:spPr>
        <a:xfrm>
          <a:off x="3977412" y="3179801"/>
          <a:ext cx="1337853" cy="936454"/>
        </a:xfrm>
        <a:prstGeom prst="roundRect">
          <a:avLst>
            <a:gd name="adj" fmla="val 1667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altLang="zh-CN" sz="1300" kern="1200"/>
            <a:t>Long-term   (final goal)</a:t>
          </a:r>
          <a:endParaRPr lang="zh-CN" altLang="en-US" sz="1300" kern="1200"/>
        </a:p>
      </dsp:txBody>
      <dsp:txXfrm>
        <a:off x="4023134" y="3225523"/>
        <a:ext cx="1246409" cy="84501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656F61-4B7E-44D8-973F-BF89206EF9DA}">
      <dsp:nvSpPr>
        <dsp:cNvPr id="0" name=""/>
        <dsp:cNvSpPr/>
      </dsp:nvSpPr>
      <dsp:spPr>
        <a:xfrm>
          <a:off x="1355724" y="1354349"/>
          <a:ext cx="2539007" cy="1693518"/>
        </a:xfrm>
        <a:prstGeom prst="rect">
          <a:avLst/>
        </a:prstGeom>
        <a:solidFill>
          <a:schemeClr val="accent1">
            <a:alpha val="90000"/>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2">
          <a:scrgbClr r="0" g="0" b="0"/>
        </a:effectRef>
        <a:fontRef idx="minor"/>
      </dsp:style>
      <dsp:txBody>
        <a:bodyPr spcFirstLastPara="0" vert="horz" wrap="square" lIns="0" tIns="99568" rIns="99568" bIns="99568" numCol="1" spcCol="1270" anchor="ctr" anchorCtr="0">
          <a:noAutofit/>
        </a:bodyPr>
        <a:lstStyle/>
        <a:p>
          <a:pPr marL="0" lvl="0" indent="0" algn="l" defTabSz="622300">
            <a:lnSpc>
              <a:spcPct val="90000"/>
            </a:lnSpc>
            <a:spcBef>
              <a:spcPct val="0"/>
            </a:spcBef>
            <a:spcAft>
              <a:spcPct val="35000"/>
            </a:spcAft>
            <a:buNone/>
          </a:pPr>
          <a:r>
            <a:rPr lang="en-US" altLang="zh-CN" sz="1400" kern="1200"/>
            <a:t>Ethical organizational management  </a:t>
          </a:r>
          <a:endParaRPr lang="zh-CN" altLang="en-US" sz="1400" kern="1200"/>
        </a:p>
      </dsp:txBody>
      <dsp:txXfrm>
        <a:off x="1761966" y="1354349"/>
        <a:ext cx="2132766" cy="1693518"/>
      </dsp:txXfrm>
    </dsp:sp>
    <dsp:sp modelId="{EDD21142-25DD-4537-A633-09748476461F}">
      <dsp:nvSpPr>
        <dsp:cNvPr id="0" name=""/>
        <dsp:cNvSpPr/>
      </dsp:nvSpPr>
      <dsp:spPr>
        <a:xfrm>
          <a:off x="1360879" y="3108868"/>
          <a:ext cx="2539007" cy="1693518"/>
        </a:xfrm>
        <a:prstGeom prst="rect">
          <a:avLst/>
        </a:prstGeom>
        <a:solidFill>
          <a:schemeClr val="accent1">
            <a:alpha val="90000"/>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2">
          <a:scrgbClr r="0" g="0" b="0"/>
        </a:effectRef>
        <a:fontRef idx="minor"/>
      </dsp:style>
      <dsp:txBody>
        <a:bodyPr spcFirstLastPara="0" vert="horz" wrap="square" lIns="0" tIns="99568" rIns="99568" bIns="99568" numCol="1" spcCol="1270" anchor="ctr" anchorCtr="0">
          <a:noAutofit/>
        </a:bodyPr>
        <a:lstStyle/>
        <a:p>
          <a:pPr marL="0" lvl="0" indent="0" algn="l" defTabSz="622300">
            <a:lnSpc>
              <a:spcPct val="90000"/>
            </a:lnSpc>
            <a:spcBef>
              <a:spcPct val="0"/>
            </a:spcBef>
            <a:spcAft>
              <a:spcPct val="35000"/>
            </a:spcAft>
            <a:buNone/>
          </a:pPr>
          <a:r>
            <a:rPr lang="en-GB" altLang="zh-CN" sz="1400" i="1" kern="1200">
              <a:solidFill>
                <a:srgbClr val="000000"/>
              </a:solidFill>
              <a:effectLst/>
              <a:latin typeface="Times New Roman" panose="02020603050405020304" pitchFamily="18" charset="0"/>
              <a:ea typeface="等线" panose="02010600030101010101" pitchFamily="2" charset="-122"/>
            </a:rPr>
            <a:t>ISO 9001:2015 </a:t>
          </a:r>
        </a:p>
        <a:p>
          <a:pPr marL="0" lvl="0" indent="0" algn="l" defTabSz="622300">
            <a:lnSpc>
              <a:spcPct val="90000"/>
            </a:lnSpc>
            <a:spcBef>
              <a:spcPct val="0"/>
            </a:spcBef>
            <a:spcAft>
              <a:spcPct val="35000"/>
            </a:spcAft>
            <a:buNone/>
          </a:pPr>
          <a:r>
            <a:rPr lang="en-GB" altLang="zh-CN" sz="1400" i="1" kern="1200">
              <a:solidFill>
                <a:srgbClr val="000000"/>
              </a:solidFill>
              <a:effectLst/>
              <a:latin typeface="Times New Roman" panose="02020603050405020304" pitchFamily="18" charset="0"/>
              <a:ea typeface="等线" panose="02010600030101010101" pitchFamily="2" charset="-122"/>
            </a:rPr>
            <a:t>ISO 37002:2021  </a:t>
          </a:r>
        </a:p>
        <a:p>
          <a:pPr marL="0" lvl="0" indent="0" algn="l" defTabSz="622300">
            <a:lnSpc>
              <a:spcPct val="90000"/>
            </a:lnSpc>
            <a:spcBef>
              <a:spcPct val="0"/>
            </a:spcBef>
            <a:spcAft>
              <a:spcPct val="35000"/>
            </a:spcAft>
            <a:buNone/>
          </a:pPr>
          <a:r>
            <a:rPr lang="en-GB" altLang="zh-CN" sz="1400" i="1" kern="1200">
              <a:solidFill>
                <a:srgbClr val="000000"/>
              </a:solidFill>
              <a:effectLst/>
              <a:latin typeface="Times New Roman" panose="02020603050405020304" pitchFamily="18" charset="0"/>
              <a:ea typeface="等线" panose="02010600030101010101" pitchFamily="2" charset="-122"/>
            </a:rPr>
            <a:t>ISO 37001:2025 </a:t>
          </a:r>
        </a:p>
        <a:p>
          <a:pPr marL="0" lvl="0" indent="0" algn="l" defTabSz="622300">
            <a:lnSpc>
              <a:spcPct val="90000"/>
            </a:lnSpc>
            <a:spcBef>
              <a:spcPct val="0"/>
            </a:spcBef>
            <a:spcAft>
              <a:spcPct val="35000"/>
            </a:spcAft>
            <a:buNone/>
          </a:pPr>
          <a:r>
            <a:rPr lang="en-GB" altLang="zh-CN" sz="1400" i="1" kern="1200">
              <a:solidFill>
                <a:srgbClr val="000000"/>
              </a:solidFill>
              <a:effectLst/>
              <a:latin typeface="Times New Roman" panose="02020603050405020304" pitchFamily="18" charset="0"/>
              <a:ea typeface="等线" panose="02010600030101010101" pitchFamily="2" charset="-122"/>
            </a:rPr>
            <a:t>ISO 19011:2018</a:t>
          </a:r>
        </a:p>
        <a:p>
          <a:pPr marL="0" lvl="0" indent="0" algn="l" defTabSz="622300">
            <a:lnSpc>
              <a:spcPct val="90000"/>
            </a:lnSpc>
            <a:spcBef>
              <a:spcPct val="0"/>
            </a:spcBef>
            <a:spcAft>
              <a:spcPct val="35000"/>
            </a:spcAft>
            <a:buNone/>
          </a:pPr>
          <a:r>
            <a:rPr lang="en-GB" altLang="zh-CN" sz="1400" i="1" kern="1200">
              <a:solidFill>
                <a:srgbClr val="000000"/>
              </a:solidFill>
              <a:effectLst/>
              <a:latin typeface="Times New Roman" panose="02020603050405020304" pitchFamily="18" charset="0"/>
              <a:ea typeface="等线" panose="02010600030101010101" pitchFamily="2" charset="-122"/>
            </a:rPr>
            <a:t>ISO 37000:2021</a:t>
          </a:r>
        </a:p>
        <a:p>
          <a:pPr marL="0" lvl="0" indent="0" algn="l" defTabSz="622300">
            <a:lnSpc>
              <a:spcPct val="90000"/>
            </a:lnSpc>
            <a:spcBef>
              <a:spcPct val="0"/>
            </a:spcBef>
            <a:spcAft>
              <a:spcPct val="35000"/>
            </a:spcAft>
            <a:buNone/>
          </a:pPr>
          <a:r>
            <a:rPr lang="en-GB" altLang="zh-CN" sz="1400" i="1" kern="1200">
              <a:solidFill>
                <a:srgbClr val="000000"/>
              </a:solidFill>
              <a:effectLst/>
              <a:latin typeface="Times New Roman" panose="02020603050405020304" pitchFamily="18" charset="0"/>
              <a:ea typeface="等线" panose="02010600030101010101" pitchFamily="2" charset="-122"/>
            </a:rPr>
            <a:t>IATF 16949:2016</a:t>
          </a:r>
        </a:p>
      </dsp:txBody>
      <dsp:txXfrm>
        <a:off x="1767120" y="3108868"/>
        <a:ext cx="2132766" cy="1693518"/>
      </dsp:txXfrm>
    </dsp:sp>
    <dsp:sp modelId="{DB7FA136-453C-4CDB-A05B-E196FBEDAD15}">
      <dsp:nvSpPr>
        <dsp:cNvPr id="0" name=""/>
        <dsp:cNvSpPr/>
      </dsp:nvSpPr>
      <dsp:spPr>
        <a:xfrm>
          <a:off x="1587" y="677280"/>
          <a:ext cx="1692671" cy="1692671"/>
        </a:xfrm>
        <a:prstGeom prst="ellipse">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r>
            <a:rPr lang="en-US" altLang="zh-CN" sz="3200" kern="1200"/>
            <a:t>Year 1</a:t>
          </a:r>
          <a:endParaRPr lang="zh-CN" altLang="en-US" sz="3200" kern="1200"/>
        </a:p>
      </dsp:txBody>
      <dsp:txXfrm>
        <a:off x="249473" y="925166"/>
        <a:ext cx="1196899" cy="1196899"/>
      </dsp:txXfrm>
    </dsp:sp>
    <dsp:sp modelId="{CA3A2596-59BD-4ECB-85AC-0895973EF7A8}">
      <dsp:nvSpPr>
        <dsp:cNvPr id="0" name=""/>
        <dsp:cNvSpPr/>
      </dsp:nvSpPr>
      <dsp:spPr>
        <a:xfrm>
          <a:off x="5587404" y="1354349"/>
          <a:ext cx="2539007" cy="1693518"/>
        </a:xfrm>
        <a:prstGeom prst="rect">
          <a:avLst/>
        </a:prstGeom>
        <a:solidFill>
          <a:schemeClr val="accent1">
            <a:alpha val="90000"/>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2">
          <a:scrgbClr r="0" g="0" b="0"/>
        </a:effectRef>
        <a:fontRef idx="minor"/>
      </dsp:style>
      <dsp:txBody>
        <a:bodyPr spcFirstLastPara="0" vert="horz" wrap="square" lIns="0" tIns="99568" rIns="99568" bIns="99568" numCol="1" spcCol="1270" anchor="ctr" anchorCtr="0">
          <a:noAutofit/>
        </a:bodyPr>
        <a:lstStyle/>
        <a:p>
          <a:pPr marL="0" lvl="0" indent="0" algn="l" defTabSz="622300">
            <a:lnSpc>
              <a:spcPct val="90000"/>
            </a:lnSpc>
            <a:spcBef>
              <a:spcPct val="0"/>
            </a:spcBef>
            <a:spcAft>
              <a:spcPct val="35000"/>
            </a:spcAft>
            <a:buNone/>
          </a:pPr>
          <a:r>
            <a:rPr lang="en-US" altLang="zh-CN" sz="1400" kern="1200"/>
            <a:t>Ethical AI &amp; information systems management</a:t>
          </a:r>
          <a:endParaRPr lang="zh-CN" altLang="en-US" sz="1400" kern="1200"/>
        </a:p>
      </dsp:txBody>
      <dsp:txXfrm>
        <a:off x="5993645" y="1354349"/>
        <a:ext cx="2132766" cy="1693518"/>
      </dsp:txXfrm>
    </dsp:sp>
    <dsp:sp modelId="{FD3DBE84-B2D2-4348-9CCC-217793397511}">
      <dsp:nvSpPr>
        <dsp:cNvPr id="0" name=""/>
        <dsp:cNvSpPr/>
      </dsp:nvSpPr>
      <dsp:spPr>
        <a:xfrm>
          <a:off x="5587404" y="3047867"/>
          <a:ext cx="2539007" cy="1693518"/>
        </a:xfrm>
        <a:prstGeom prst="rect">
          <a:avLst/>
        </a:prstGeom>
        <a:solidFill>
          <a:schemeClr val="accent1">
            <a:alpha val="90000"/>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2">
          <a:scrgbClr r="0" g="0" b="0"/>
        </a:effectRef>
        <a:fontRef idx="minor"/>
      </dsp:style>
      <dsp:txBody>
        <a:bodyPr spcFirstLastPara="0" vert="horz" wrap="square" lIns="0" tIns="99568" rIns="99568" bIns="99568" numCol="1" spcCol="1270" anchor="ctr" anchorCtr="0">
          <a:noAutofit/>
        </a:bodyPr>
        <a:lstStyle/>
        <a:p>
          <a:pPr marL="0" lvl="0" indent="0" algn="l" defTabSz="622300">
            <a:lnSpc>
              <a:spcPct val="90000"/>
            </a:lnSpc>
            <a:spcBef>
              <a:spcPct val="0"/>
            </a:spcBef>
            <a:spcAft>
              <a:spcPct val="35000"/>
            </a:spcAft>
            <a:buNone/>
          </a:pPr>
          <a:r>
            <a:rPr lang="en-US" altLang="zh-CN" sz="1400" i="1" kern="1200">
              <a:latin typeface="Times New Roman" panose="02020603050405020304" pitchFamily="18" charset="0"/>
              <a:cs typeface="Times New Roman" panose="02020603050405020304" pitchFamily="18" charset="0"/>
            </a:rPr>
            <a:t>ISO 42001:2023 </a:t>
          </a:r>
        </a:p>
        <a:p>
          <a:pPr marL="0" lvl="0" indent="0" algn="l" defTabSz="622300">
            <a:lnSpc>
              <a:spcPct val="90000"/>
            </a:lnSpc>
            <a:spcBef>
              <a:spcPct val="0"/>
            </a:spcBef>
            <a:spcAft>
              <a:spcPct val="35000"/>
            </a:spcAft>
            <a:buNone/>
          </a:pPr>
          <a:r>
            <a:rPr lang="en-US" altLang="zh-CN" sz="1400" i="1" kern="1200">
              <a:latin typeface="Times New Roman" panose="02020603050405020304" pitchFamily="18" charset="0"/>
              <a:cs typeface="Times New Roman" panose="02020603050405020304" pitchFamily="18" charset="0"/>
            </a:rPr>
            <a:t>ISO 23894:2023</a:t>
          </a:r>
        </a:p>
        <a:p>
          <a:pPr marL="0" lvl="0" indent="0" algn="l" defTabSz="622300">
            <a:lnSpc>
              <a:spcPct val="90000"/>
            </a:lnSpc>
            <a:spcBef>
              <a:spcPct val="0"/>
            </a:spcBef>
            <a:spcAft>
              <a:spcPct val="35000"/>
            </a:spcAft>
            <a:buNone/>
          </a:pPr>
          <a:r>
            <a:rPr lang="en-US" altLang="zh-CN" sz="1400" i="1" kern="1200">
              <a:latin typeface="Times New Roman" panose="02020603050405020304" pitchFamily="18" charset="0"/>
              <a:cs typeface="Times New Roman" panose="02020603050405020304" pitchFamily="18" charset="0"/>
            </a:rPr>
            <a:t>ISO 27001:2022</a:t>
          </a:r>
        </a:p>
        <a:p>
          <a:pPr marL="0" lvl="0" indent="0" algn="l" defTabSz="622300">
            <a:lnSpc>
              <a:spcPct val="90000"/>
            </a:lnSpc>
            <a:spcBef>
              <a:spcPct val="0"/>
            </a:spcBef>
            <a:spcAft>
              <a:spcPct val="35000"/>
            </a:spcAft>
            <a:buNone/>
          </a:pPr>
          <a:r>
            <a:rPr lang="en-GB" altLang="zh-CN" sz="1400" i="1" kern="1200">
              <a:solidFill>
                <a:schemeClr val="tx1"/>
              </a:solidFill>
              <a:latin typeface="Times New Roman" panose="02020603050405020304" pitchFamily="18" charset="0"/>
              <a:cs typeface="Times New Roman" panose="02020603050405020304" pitchFamily="18" charset="0"/>
            </a:rPr>
            <a:t>ISO 5338:2023 </a:t>
          </a:r>
        </a:p>
        <a:p>
          <a:pPr marL="0" lvl="0" indent="0" algn="l" defTabSz="622300">
            <a:lnSpc>
              <a:spcPct val="90000"/>
            </a:lnSpc>
            <a:spcBef>
              <a:spcPct val="0"/>
            </a:spcBef>
            <a:spcAft>
              <a:spcPct val="35000"/>
            </a:spcAft>
            <a:buNone/>
          </a:pPr>
          <a:r>
            <a:rPr lang="en-GB" altLang="zh-CN" sz="1400" i="1" kern="1200">
              <a:solidFill>
                <a:srgbClr val="000000"/>
              </a:solidFill>
              <a:effectLst/>
              <a:latin typeface="Times New Roman" panose="02020603050405020304" pitchFamily="18" charset="0"/>
              <a:ea typeface="等线" panose="02010600030101010101" pitchFamily="2" charset="-122"/>
            </a:rPr>
            <a:t>IATF 16949:2016</a:t>
          </a:r>
          <a:endParaRPr lang="zh-CN" altLang="en-US" sz="1400" i="1" kern="1200">
            <a:latin typeface="Times New Roman" panose="02020603050405020304" pitchFamily="18" charset="0"/>
            <a:cs typeface="Times New Roman" panose="02020603050405020304" pitchFamily="18" charset="0"/>
          </a:endParaRPr>
        </a:p>
      </dsp:txBody>
      <dsp:txXfrm>
        <a:off x="5993645" y="3047867"/>
        <a:ext cx="2132766" cy="1693518"/>
      </dsp:txXfrm>
    </dsp:sp>
    <dsp:sp modelId="{7C780900-6D79-4467-8887-E6E2C95BB517}">
      <dsp:nvSpPr>
        <dsp:cNvPr id="0" name=""/>
        <dsp:cNvSpPr/>
      </dsp:nvSpPr>
      <dsp:spPr>
        <a:xfrm>
          <a:off x="4233267" y="677280"/>
          <a:ext cx="1692671" cy="1692671"/>
        </a:xfrm>
        <a:prstGeom prst="ellipse">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r>
            <a:rPr lang="en-US" altLang="zh-CN" sz="3200" kern="1200"/>
            <a:t>Year 2</a:t>
          </a:r>
          <a:endParaRPr lang="zh-CN" altLang="en-US" sz="3200" kern="1200"/>
        </a:p>
      </dsp:txBody>
      <dsp:txXfrm>
        <a:off x="4481153" y="925166"/>
        <a:ext cx="1196899" cy="119689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80271C-5D27-490F-AD22-B8995FF4980F}">
      <dsp:nvSpPr>
        <dsp:cNvPr id="0" name=""/>
        <dsp:cNvSpPr/>
      </dsp:nvSpPr>
      <dsp:spPr>
        <a:xfrm>
          <a:off x="0" y="369521"/>
          <a:ext cx="5408569" cy="3380355"/>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C56C4B-2F27-40EA-9BAD-BCB06216917C}">
      <dsp:nvSpPr>
        <dsp:cNvPr id="0" name=""/>
        <dsp:cNvSpPr/>
      </dsp:nvSpPr>
      <dsp:spPr>
        <a:xfrm>
          <a:off x="686888" y="2517882"/>
          <a:ext cx="140622" cy="140622"/>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CBCF9E-7522-4D7F-9C5B-834DFBDD08E7}">
      <dsp:nvSpPr>
        <dsp:cNvPr id="0" name=""/>
        <dsp:cNvSpPr/>
      </dsp:nvSpPr>
      <dsp:spPr>
        <a:xfrm>
          <a:off x="757199" y="2588193"/>
          <a:ext cx="1260196" cy="976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513" tIns="0" rIns="0" bIns="0" numCol="1" spcCol="1270" anchor="t" anchorCtr="0">
          <a:noAutofit/>
        </a:bodyPr>
        <a:lstStyle/>
        <a:p>
          <a:pPr marL="0" lvl="0" indent="0" algn="l" defTabSz="666750">
            <a:lnSpc>
              <a:spcPct val="90000"/>
            </a:lnSpc>
            <a:spcBef>
              <a:spcPct val="0"/>
            </a:spcBef>
            <a:spcAft>
              <a:spcPct val="35000"/>
            </a:spcAft>
            <a:buNone/>
          </a:pPr>
          <a:r>
            <a:rPr lang="en-US" altLang="zh-CN" sz="1500" kern="1200"/>
            <a:t>Design </a:t>
          </a:r>
          <a:endParaRPr lang="zh-CN" altLang="en-US" sz="1500" kern="1200"/>
        </a:p>
      </dsp:txBody>
      <dsp:txXfrm>
        <a:off x="757199" y="2588193"/>
        <a:ext cx="1260196" cy="976922"/>
      </dsp:txXfrm>
    </dsp:sp>
    <dsp:sp modelId="{8252C09B-2C3B-46B6-9560-25745A24E1CA}">
      <dsp:nvSpPr>
        <dsp:cNvPr id="0" name=""/>
        <dsp:cNvSpPr/>
      </dsp:nvSpPr>
      <dsp:spPr>
        <a:xfrm>
          <a:off x="1928154" y="1599101"/>
          <a:ext cx="254202" cy="254202"/>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1FE107-7983-40C7-A236-D16D96456538}">
      <dsp:nvSpPr>
        <dsp:cNvPr id="0" name=""/>
        <dsp:cNvSpPr/>
      </dsp:nvSpPr>
      <dsp:spPr>
        <a:xfrm>
          <a:off x="2055256" y="1726202"/>
          <a:ext cx="1298056" cy="1838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697" tIns="0" rIns="0" bIns="0" numCol="1" spcCol="1270" anchor="t" anchorCtr="0">
          <a:noAutofit/>
        </a:bodyPr>
        <a:lstStyle/>
        <a:p>
          <a:pPr marL="0" lvl="0" indent="0" algn="l" defTabSz="666750">
            <a:lnSpc>
              <a:spcPct val="90000"/>
            </a:lnSpc>
            <a:spcBef>
              <a:spcPct val="0"/>
            </a:spcBef>
            <a:spcAft>
              <a:spcPct val="35000"/>
            </a:spcAft>
            <a:buNone/>
          </a:pPr>
          <a:r>
            <a:rPr lang="en-US" altLang="zh-CN" sz="1500" kern="1200"/>
            <a:t>Implement</a:t>
          </a:r>
          <a:endParaRPr lang="zh-CN" altLang="en-US" sz="1500" kern="1200"/>
        </a:p>
      </dsp:txBody>
      <dsp:txXfrm>
        <a:off x="2055256" y="1726202"/>
        <a:ext cx="1298056" cy="1838913"/>
      </dsp:txXfrm>
    </dsp:sp>
    <dsp:sp modelId="{03BBDAEE-FEB9-4620-9663-13E0F2A9787C}">
      <dsp:nvSpPr>
        <dsp:cNvPr id="0" name=""/>
        <dsp:cNvSpPr/>
      </dsp:nvSpPr>
      <dsp:spPr>
        <a:xfrm>
          <a:off x="3420919" y="1039990"/>
          <a:ext cx="351556" cy="351556"/>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A5E9C5-4922-44DF-B622-7717C7EDD7A8}">
      <dsp:nvSpPr>
        <dsp:cNvPr id="0" name=""/>
        <dsp:cNvSpPr/>
      </dsp:nvSpPr>
      <dsp:spPr>
        <a:xfrm>
          <a:off x="3596698" y="1215769"/>
          <a:ext cx="1298056" cy="2349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283" tIns="0" rIns="0" bIns="0" numCol="1" spcCol="1270" anchor="t" anchorCtr="0">
          <a:noAutofit/>
        </a:bodyPr>
        <a:lstStyle/>
        <a:p>
          <a:pPr marL="0" lvl="0" indent="0" algn="l" defTabSz="666750">
            <a:lnSpc>
              <a:spcPct val="90000"/>
            </a:lnSpc>
            <a:spcBef>
              <a:spcPct val="0"/>
            </a:spcBef>
            <a:spcAft>
              <a:spcPct val="35000"/>
            </a:spcAft>
            <a:buNone/>
          </a:pPr>
          <a:r>
            <a:rPr lang="en-US" altLang="zh-CN" sz="1500" kern="1200"/>
            <a:t>Assessment</a:t>
          </a:r>
          <a:endParaRPr lang="zh-CN" altLang="en-US" sz="1500" kern="1200"/>
        </a:p>
      </dsp:txBody>
      <dsp:txXfrm>
        <a:off x="3596698" y="1215769"/>
        <a:ext cx="1298056" cy="234934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2D4356-0528-4DD8-94ED-3245C5F80F1F}">
      <dsp:nvSpPr>
        <dsp:cNvPr id="0" name=""/>
        <dsp:cNvSpPr/>
      </dsp:nvSpPr>
      <dsp:spPr>
        <a:xfrm>
          <a:off x="2474" y="1175609"/>
          <a:ext cx="2412315" cy="662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altLang="zh-CN" sz="2300" kern="1200"/>
            <a:t>Reputation</a:t>
          </a:r>
          <a:endParaRPr lang="zh-CN" altLang="en-US" sz="2300" kern="1200"/>
        </a:p>
      </dsp:txBody>
      <dsp:txXfrm>
        <a:off x="2474" y="1175609"/>
        <a:ext cx="2412315" cy="662400"/>
      </dsp:txXfrm>
    </dsp:sp>
    <dsp:sp modelId="{0C833390-A86C-4533-90C4-9F9BDE5E3F88}">
      <dsp:nvSpPr>
        <dsp:cNvPr id="0" name=""/>
        <dsp:cNvSpPr/>
      </dsp:nvSpPr>
      <dsp:spPr>
        <a:xfrm>
          <a:off x="2474" y="1838009"/>
          <a:ext cx="2412315" cy="2405048"/>
        </a:xfrm>
        <a:prstGeom prst="rect">
          <a:avLst/>
        </a:prstGeom>
        <a:solidFill>
          <a:schemeClr val="accent1">
            <a:alpha val="90000"/>
            <a:tint val="4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altLang="en-US" sz="1800" kern="1200"/>
            <a:t>Timely recovery and improvement of brand reputation</a:t>
          </a:r>
          <a:endParaRPr lang="zh-CN" altLang="en-US" sz="1800" kern="1200"/>
        </a:p>
      </dsp:txBody>
      <dsp:txXfrm>
        <a:off x="2474" y="1838009"/>
        <a:ext cx="2412315" cy="2405048"/>
      </dsp:txXfrm>
    </dsp:sp>
    <dsp:sp modelId="{A3EC3EB1-72F0-4C9E-B2D7-80C8C21BDBE3}">
      <dsp:nvSpPr>
        <dsp:cNvPr id="0" name=""/>
        <dsp:cNvSpPr/>
      </dsp:nvSpPr>
      <dsp:spPr>
        <a:xfrm>
          <a:off x="2752513" y="1175609"/>
          <a:ext cx="2412315" cy="662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altLang="zh-CN" sz="2300" kern="1200"/>
            <a:t>Financial cost</a:t>
          </a:r>
          <a:endParaRPr lang="zh-CN" altLang="en-US" sz="2300" kern="1200"/>
        </a:p>
      </dsp:txBody>
      <dsp:txXfrm>
        <a:off x="2752513" y="1175609"/>
        <a:ext cx="2412315" cy="662400"/>
      </dsp:txXfrm>
    </dsp:sp>
    <dsp:sp modelId="{DDACF2CF-19C5-4EC1-96EA-C5767574A891}">
      <dsp:nvSpPr>
        <dsp:cNvPr id="0" name=""/>
        <dsp:cNvSpPr/>
      </dsp:nvSpPr>
      <dsp:spPr>
        <a:xfrm>
          <a:off x="2752513" y="1834353"/>
          <a:ext cx="2412315" cy="2405048"/>
        </a:xfrm>
        <a:prstGeom prst="rect">
          <a:avLst/>
        </a:prstGeom>
        <a:solidFill>
          <a:schemeClr val="accent1">
            <a:alpha val="90000"/>
            <a:tint val="4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altLang="en-US" sz="1800" kern="1200"/>
            <a:t>Early standardization can reduce the expense of future compliance reviews</a:t>
          </a:r>
          <a:endParaRPr lang="zh-CN" altLang="en-US" sz="1800" kern="1200"/>
        </a:p>
      </dsp:txBody>
      <dsp:txXfrm>
        <a:off x="2752513" y="1834353"/>
        <a:ext cx="2412315" cy="2405048"/>
      </dsp:txXfrm>
    </dsp:sp>
    <dsp:sp modelId="{F8FB96C2-BFDC-4D71-A359-8E6B5FA02D87}">
      <dsp:nvSpPr>
        <dsp:cNvPr id="0" name=""/>
        <dsp:cNvSpPr/>
      </dsp:nvSpPr>
      <dsp:spPr>
        <a:xfrm>
          <a:off x="5502553" y="1175609"/>
          <a:ext cx="2412315" cy="662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altLang="zh-CN" sz="2300" kern="1200"/>
            <a:t>The new trend</a:t>
          </a:r>
          <a:endParaRPr lang="zh-CN" altLang="en-US" sz="2300" kern="1200"/>
        </a:p>
      </dsp:txBody>
      <dsp:txXfrm>
        <a:off x="5502553" y="1175609"/>
        <a:ext cx="2412315" cy="662400"/>
      </dsp:txXfrm>
    </dsp:sp>
    <dsp:sp modelId="{8BF69830-D680-4E17-8DA1-FDE2A5E8E841}">
      <dsp:nvSpPr>
        <dsp:cNvPr id="0" name=""/>
        <dsp:cNvSpPr/>
      </dsp:nvSpPr>
      <dsp:spPr>
        <a:xfrm>
          <a:off x="5502553" y="1825550"/>
          <a:ext cx="2412315" cy="2405048"/>
        </a:xfrm>
        <a:prstGeom prst="rect">
          <a:avLst/>
        </a:prstGeom>
        <a:solidFill>
          <a:schemeClr val="accent1">
            <a:alpha val="90000"/>
            <a:tint val="4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altLang="en-US" sz="1800" kern="1200"/>
            <a:t>Catch up with the technological trend</a:t>
          </a:r>
          <a:endParaRPr lang="zh-CN" altLang="en-US" sz="1800" kern="1200"/>
        </a:p>
        <a:p>
          <a:pPr marL="171450" lvl="1" indent="-171450" algn="l" defTabSz="800100">
            <a:lnSpc>
              <a:spcPct val="90000"/>
            </a:lnSpc>
            <a:spcBef>
              <a:spcPct val="0"/>
            </a:spcBef>
            <a:spcAft>
              <a:spcPct val="15000"/>
            </a:spcAft>
            <a:buChar char="•"/>
          </a:pPr>
          <a:r>
            <a:rPr lang="en-US" altLang="en-US" sz="1800" kern="1200"/>
            <a:t>Embrace future opportunities </a:t>
          </a:r>
          <a:endParaRPr lang="zh-CN" altLang="en-US" sz="1800" kern="1200"/>
        </a:p>
      </dsp:txBody>
      <dsp:txXfrm>
        <a:off x="5502553" y="1825550"/>
        <a:ext cx="2412315" cy="2405048"/>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F377C2-2A37-4A5D-A31F-B113EB6897D9}" type="datetimeFigureOut">
              <a:rPr lang="zh-CN" altLang="en-US" smtClean="0"/>
              <a:t>2025/4/9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B356A9-0D9B-4478-A5CF-08CEA7F51AC1}" type="slidenum">
              <a:rPr lang="zh-CN" altLang="en-US" smtClean="0"/>
              <a:t>‹#›</a:t>
            </a:fld>
            <a:endParaRPr lang="zh-CN" altLang="en-US"/>
          </a:p>
        </p:txBody>
      </p:sp>
    </p:spTree>
    <p:extLst>
      <p:ext uri="{BB962C8B-B14F-4D97-AF65-F5344CB8AC3E}">
        <p14:creationId xmlns:p14="http://schemas.microsoft.com/office/powerpoint/2010/main" val="2192172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4A115-B815-4A10-583F-97A856BEC1B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B41DDD8-1241-90DF-4788-B58335DACCA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9C5B53D-2568-85A2-A188-0B97AE949D73}"/>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DB3CDB89-5B85-B123-124D-F5B675CAEA60}"/>
              </a:ext>
            </a:extLst>
          </p:cNvPr>
          <p:cNvSpPr>
            <a:spLocks noGrp="1"/>
          </p:cNvSpPr>
          <p:nvPr>
            <p:ph type="sldNum" sz="quarter" idx="5"/>
          </p:nvPr>
        </p:nvSpPr>
        <p:spPr/>
        <p:txBody>
          <a:bodyPr/>
          <a:lstStyle/>
          <a:p>
            <a:fld id="{F8B356A9-0D9B-4478-A5CF-08CEA7F51AC1}" type="slidenum">
              <a:rPr lang="zh-CN" altLang="en-US" smtClean="0"/>
              <a:t>34</a:t>
            </a:fld>
            <a:endParaRPr lang="zh-CN" altLang="en-US"/>
          </a:p>
        </p:txBody>
      </p:sp>
    </p:spTree>
    <p:extLst>
      <p:ext uri="{BB962C8B-B14F-4D97-AF65-F5344CB8AC3E}">
        <p14:creationId xmlns:p14="http://schemas.microsoft.com/office/powerpoint/2010/main" val="3661055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A8955-CEF2-FA93-2A96-19FCB37F143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45B60D6-0585-8862-B04A-09EA821AB42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B472215-5F0C-5368-2DF8-C2CDFABAAB4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244E1B93-F64E-66C8-4519-B3AFE3931F90}"/>
              </a:ext>
            </a:extLst>
          </p:cNvPr>
          <p:cNvSpPr>
            <a:spLocks noGrp="1"/>
          </p:cNvSpPr>
          <p:nvPr>
            <p:ph type="sldNum" sz="quarter" idx="5"/>
          </p:nvPr>
        </p:nvSpPr>
        <p:spPr/>
        <p:txBody>
          <a:bodyPr/>
          <a:lstStyle/>
          <a:p>
            <a:fld id="{F8B356A9-0D9B-4478-A5CF-08CEA7F51AC1}" type="slidenum">
              <a:rPr lang="zh-CN" altLang="en-US" smtClean="0"/>
              <a:t>35</a:t>
            </a:fld>
            <a:endParaRPr lang="zh-CN" altLang="en-US"/>
          </a:p>
        </p:txBody>
      </p:sp>
    </p:spTree>
    <p:extLst>
      <p:ext uri="{BB962C8B-B14F-4D97-AF65-F5344CB8AC3E}">
        <p14:creationId xmlns:p14="http://schemas.microsoft.com/office/powerpoint/2010/main" val="4275897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20827-C3FD-22CC-2F84-6FB0EC03E0B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6FDD1B9-CB5E-6879-7A25-E8272F35D22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24FBF42-E802-54B7-08DD-785501D9B021}"/>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BBE84D6-148E-3BC5-3B3D-AE1E711762A4}"/>
              </a:ext>
            </a:extLst>
          </p:cNvPr>
          <p:cNvSpPr>
            <a:spLocks noGrp="1"/>
          </p:cNvSpPr>
          <p:nvPr>
            <p:ph type="sldNum" sz="quarter" idx="5"/>
          </p:nvPr>
        </p:nvSpPr>
        <p:spPr/>
        <p:txBody>
          <a:bodyPr/>
          <a:lstStyle/>
          <a:p>
            <a:fld id="{F8B356A9-0D9B-4478-A5CF-08CEA7F51AC1}" type="slidenum">
              <a:rPr lang="zh-CN" altLang="en-US" smtClean="0"/>
              <a:t>36</a:t>
            </a:fld>
            <a:endParaRPr lang="zh-CN" altLang="en-US"/>
          </a:p>
        </p:txBody>
      </p:sp>
    </p:spTree>
    <p:extLst>
      <p:ext uri="{BB962C8B-B14F-4D97-AF65-F5344CB8AC3E}">
        <p14:creationId xmlns:p14="http://schemas.microsoft.com/office/powerpoint/2010/main" val="1957927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62C4A-5953-DD86-37DF-816517E782C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B427A03-98D4-5931-AABC-C8CDF74BDEF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560D4E8-4B9D-6217-7AA1-592A739BFCF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74020C5-08FA-75D0-854A-232723EDDEBD}"/>
              </a:ext>
            </a:extLst>
          </p:cNvPr>
          <p:cNvSpPr>
            <a:spLocks noGrp="1"/>
          </p:cNvSpPr>
          <p:nvPr>
            <p:ph type="sldNum" sz="quarter" idx="5"/>
          </p:nvPr>
        </p:nvSpPr>
        <p:spPr/>
        <p:txBody>
          <a:bodyPr/>
          <a:lstStyle/>
          <a:p>
            <a:fld id="{F8B356A9-0D9B-4478-A5CF-08CEA7F51AC1}" type="slidenum">
              <a:rPr lang="zh-CN" altLang="en-US" smtClean="0"/>
              <a:t>37</a:t>
            </a:fld>
            <a:endParaRPr lang="zh-CN" altLang="en-US"/>
          </a:p>
        </p:txBody>
      </p:sp>
    </p:spTree>
    <p:extLst>
      <p:ext uri="{BB962C8B-B14F-4D97-AF65-F5344CB8AC3E}">
        <p14:creationId xmlns:p14="http://schemas.microsoft.com/office/powerpoint/2010/main" val="808750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8B356A9-0D9B-4478-A5CF-08CEA7F51AC1}" type="slidenum">
              <a:rPr lang="zh-CN" altLang="en-US" smtClean="0"/>
              <a:t>38</a:t>
            </a:fld>
            <a:endParaRPr lang="zh-CN" altLang="en-US"/>
          </a:p>
        </p:txBody>
      </p:sp>
    </p:spTree>
    <p:extLst>
      <p:ext uri="{BB962C8B-B14F-4D97-AF65-F5344CB8AC3E}">
        <p14:creationId xmlns:p14="http://schemas.microsoft.com/office/powerpoint/2010/main" val="1654486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9B5048-EA9F-C1FE-6312-F7F9237822F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0C6DFD6-C97E-4A85-303D-D0F8D208C28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A1EDB87-F4A6-C474-202C-2FE64ADF6FC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36EB4137-491A-84A1-1E55-94575FF22A08}"/>
              </a:ext>
            </a:extLst>
          </p:cNvPr>
          <p:cNvSpPr>
            <a:spLocks noGrp="1"/>
          </p:cNvSpPr>
          <p:nvPr>
            <p:ph type="sldNum" sz="quarter" idx="5"/>
          </p:nvPr>
        </p:nvSpPr>
        <p:spPr/>
        <p:txBody>
          <a:bodyPr/>
          <a:lstStyle/>
          <a:p>
            <a:fld id="{F8B356A9-0D9B-4478-A5CF-08CEA7F51AC1}" type="slidenum">
              <a:rPr lang="zh-CN" altLang="en-US" smtClean="0"/>
              <a:t>39</a:t>
            </a:fld>
            <a:endParaRPr lang="zh-CN" altLang="en-US"/>
          </a:p>
        </p:txBody>
      </p:sp>
    </p:spTree>
    <p:extLst>
      <p:ext uri="{BB962C8B-B14F-4D97-AF65-F5344CB8AC3E}">
        <p14:creationId xmlns:p14="http://schemas.microsoft.com/office/powerpoint/2010/main" val="1482703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72713-6DED-DB8D-A0DE-0877B7D9898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11D3A7E-431B-CF1A-9B53-842F238DF0E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A463F33-299D-9866-CDCE-46AE53B804B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E14BB1E-5481-6B54-26EB-BAEB51927CE9}"/>
              </a:ext>
            </a:extLst>
          </p:cNvPr>
          <p:cNvSpPr>
            <a:spLocks noGrp="1"/>
          </p:cNvSpPr>
          <p:nvPr>
            <p:ph type="sldNum" sz="quarter" idx="5"/>
          </p:nvPr>
        </p:nvSpPr>
        <p:spPr/>
        <p:txBody>
          <a:bodyPr/>
          <a:lstStyle/>
          <a:p>
            <a:fld id="{F8B356A9-0D9B-4478-A5CF-08CEA7F51AC1}" type="slidenum">
              <a:rPr lang="zh-CN" altLang="en-US" smtClean="0"/>
              <a:t>40</a:t>
            </a:fld>
            <a:endParaRPr lang="zh-CN" altLang="en-US"/>
          </a:p>
        </p:txBody>
      </p:sp>
    </p:spTree>
    <p:extLst>
      <p:ext uri="{BB962C8B-B14F-4D97-AF65-F5344CB8AC3E}">
        <p14:creationId xmlns:p14="http://schemas.microsoft.com/office/powerpoint/2010/main" val="1635448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p:nvPr/>
        </p:nvSpPr>
        <p:spPr>
          <a:xfrm>
            <a:off x="517870" y="6209925"/>
            <a:ext cx="11155680" cy="45719"/>
          </a:xfrm>
          <a:custGeom>
            <a:avLst/>
            <a:gdLst>
              <a:gd name="connsiteX0" fmla="*/ 0 w 8715708"/>
              <a:gd name="connsiteY0" fmla="*/ 0 h 45719"/>
              <a:gd name="connsiteX1" fmla="*/ 3694525 w 8715708"/>
              <a:gd name="connsiteY1" fmla="*/ 0 h 45719"/>
              <a:gd name="connsiteX2" fmla="*/ 5021183 w 8715708"/>
              <a:gd name="connsiteY2" fmla="*/ 0 h 45719"/>
              <a:gd name="connsiteX3" fmla="*/ 8715708 w 8715708"/>
              <a:gd name="connsiteY3" fmla="*/ 0 h 45719"/>
              <a:gd name="connsiteX4" fmla="*/ 8715708 w 8715708"/>
              <a:gd name="connsiteY4" fmla="*/ 45719 h 45719"/>
              <a:gd name="connsiteX5" fmla="*/ 5021183 w 8715708"/>
              <a:gd name="connsiteY5" fmla="*/ 45719 h 45719"/>
              <a:gd name="connsiteX6" fmla="*/ 3694525 w 8715708"/>
              <a:gd name="connsiteY6" fmla="*/ 45719 h 45719"/>
              <a:gd name="connsiteX7" fmla="*/ 0 w 8715708"/>
              <a:gd name="connsiteY7" fmla="*/ 45719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B2327B2-BA4B-2C04-0751-5CB63D4AA425}"/>
              </a:ext>
            </a:extLst>
          </p:cNvPr>
          <p:cNvSpPr>
            <a:spLocks noGrp="1"/>
          </p:cNvSpPr>
          <p:nvPr>
            <p:ph type="ctrTitle"/>
          </p:nvPr>
        </p:nvSpPr>
        <p:spPr>
          <a:xfrm>
            <a:off x="521208" y="978408"/>
            <a:ext cx="11155680" cy="3429000"/>
          </a:xfrm>
        </p:spPr>
        <p:txBody>
          <a:bodyPr anchor="b"/>
          <a:lstStyle>
            <a:lvl1pPr algn="l">
              <a:defRPr sz="7200"/>
            </a:lvl1pPr>
          </a:lstStyle>
          <a:p>
            <a:r>
              <a:rPr lang="en-US"/>
              <a:t>Click to edit Master title style</a:t>
            </a:r>
          </a:p>
        </p:txBody>
      </p:sp>
      <p:sp>
        <p:nvSpPr>
          <p:cNvPr id="3" name="Subtitle 2">
            <a:extLst>
              <a:ext uri="{FF2B5EF4-FFF2-40B4-BE49-F238E27FC236}">
                <a16:creationId xmlns:a16="http://schemas.microsoft.com/office/drawing/2014/main" id="{E7201176-DC7A-4C3D-3D8F-352526DA7B5D}"/>
              </a:ext>
            </a:extLst>
          </p:cNvPr>
          <p:cNvSpPr>
            <a:spLocks noGrp="1"/>
          </p:cNvSpPr>
          <p:nvPr>
            <p:ph type="subTitle" idx="1"/>
          </p:nvPr>
        </p:nvSpPr>
        <p:spPr>
          <a:xfrm>
            <a:off x="521208" y="4480560"/>
            <a:ext cx="7104888" cy="1399032"/>
          </a:xfrm>
        </p:spPr>
        <p:txBody>
          <a:bodyPr anchor="b">
            <a:normAutofit/>
          </a:bodyPr>
          <a:lstStyle>
            <a:lvl1pPr marL="0" indent="0" algn="l">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7DC221-9A2E-7459-102F-C3CFB27CC389}"/>
              </a:ext>
            </a:extLst>
          </p:cNvPr>
          <p:cNvSpPr>
            <a:spLocks noGrp="1"/>
          </p:cNvSpPr>
          <p:nvPr>
            <p:ph type="dt" sz="half" idx="10"/>
          </p:nvPr>
        </p:nvSpPr>
        <p:spPr/>
        <p:txBody>
          <a:bodyPr/>
          <a:lstStyle/>
          <a:p>
            <a:fld id="{E80C50CD-E178-4744-9B35-B2F624D6C5E9}" type="datetimeFigureOut">
              <a:rPr lang="en-US" smtClean="0"/>
              <a:t>4/9/2025</a:t>
            </a:fld>
            <a:endParaRPr lang="en-US"/>
          </a:p>
        </p:txBody>
      </p:sp>
      <p:sp>
        <p:nvSpPr>
          <p:cNvPr id="5" name="Footer Placeholder 4">
            <a:extLst>
              <a:ext uri="{FF2B5EF4-FFF2-40B4-BE49-F238E27FC236}">
                <a16:creationId xmlns:a16="http://schemas.microsoft.com/office/drawing/2014/main" id="{A5020671-6F7D-3A03-EEC1-661A87F96F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53D3A-E0F9-8386-2A6C-96671FBB15A5}"/>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926754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36771-E72D-FAD8-771E-3E196DD2E1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5BB827-257D-60D9-792F-E695900429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E5D2E7-C856-F78A-E88C-375474982A5F}"/>
              </a:ext>
            </a:extLst>
          </p:cNvPr>
          <p:cNvSpPr>
            <a:spLocks noGrp="1"/>
          </p:cNvSpPr>
          <p:nvPr>
            <p:ph type="dt" sz="half" idx="10"/>
          </p:nvPr>
        </p:nvSpPr>
        <p:spPr/>
        <p:txBody>
          <a:bodyPr/>
          <a:lstStyle/>
          <a:p>
            <a:fld id="{E80C50CD-E178-4744-9B35-B2F624D6C5E9}" type="datetimeFigureOut">
              <a:rPr lang="en-US" smtClean="0"/>
              <a:t>4/9/2025</a:t>
            </a:fld>
            <a:endParaRPr lang="en-US"/>
          </a:p>
        </p:txBody>
      </p:sp>
      <p:sp>
        <p:nvSpPr>
          <p:cNvPr id="5" name="Footer Placeholder 4">
            <a:extLst>
              <a:ext uri="{FF2B5EF4-FFF2-40B4-BE49-F238E27FC236}">
                <a16:creationId xmlns:a16="http://schemas.microsoft.com/office/drawing/2014/main" id="{0FDAB289-9591-51C9-9E3C-B6F2ACC6A6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FE037C-790D-7442-8E43-D2740B3952B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694680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635151-A38B-3766-6A32-FF1DF7687D9F}"/>
              </a:ext>
            </a:extLst>
          </p:cNvPr>
          <p:cNvSpPr>
            <a:spLocks noGrp="1"/>
          </p:cNvSpPr>
          <p:nvPr>
            <p:ph type="title" orient="vert"/>
          </p:nvPr>
        </p:nvSpPr>
        <p:spPr>
          <a:xfrm>
            <a:off x="8659368" y="978408"/>
            <a:ext cx="2551176" cy="536752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3D132D1-640C-FB9A-AD6F-D845738349F6}"/>
              </a:ext>
            </a:extLst>
          </p:cNvPr>
          <p:cNvSpPr>
            <a:spLocks noGrp="1"/>
          </p:cNvSpPr>
          <p:nvPr>
            <p:ph type="body" orient="vert" idx="1"/>
          </p:nvPr>
        </p:nvSpPr>
        <p:spPr>
          <a:xfrm>
            <a:off x="521208" y="978408"/>
            <a:ext cx="8010144" cy="53675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55F80A-4BA7-8ED8-9A62-B92194272620}"/>
              </a:ext>
            </a:extLst>
          </p:cNvPr>
          <p:cNvSpPr>
            <a:spLocks noGrp="1"/>
          </p:cNvSpPr>
          <p:nvPr>
            <p:ph type="dt" sz="half" idx="10"/>
          </p:nvPr>
        </p:nvSpPr>
        <p:spPr/>
        <p:txBody>
          <a:bodyPr/>
          <a:lstStyle/>
          <a:p>
            <a:fld id="{E80C50CD-E178-4744-9B35-B2F624D6C5E9}" type="datetimeFigureOut">
              <a:rPr lang="en-US" smtClean="0"/>
              <a:t>4/9/2025</a:t>
            </a:fld>
            <a:endParaRPr lang="en-US"/>
          </a:p>
        </p:txBody>
      </p:sp>
      <p:sp>
        <p:nvSpPr>
          <p:cNvPr id="5" name="Footer Placeholder 4">
            <a:extLst>
              <a:ext uri="{FF2B5EF4-FFF2-40B4-BE49-F238E27FC236}">
                <a16:creationId xmlns:a16="http://schemas.microsoft.com/office/drawing/2014/main" id="{85E38113-D55A-A1A0-D1FE-53C95860FB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19DDB-F89D-4B2D-21A2-82AF1D1023E4}"/>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262572D8-D485-1DB1-34B1-C35C61C89940}"/>
              </a:ext>
            </a:extLst>
          </p:cNvPr>
          <p:cNvSpPr/>
          <p:nvPr/>
        </p:nvSpPr>
        <p:spPr>
          <a:xfrm rot="5400000">
            <a:off x="8936623" y="3585018"/>
            <a:ext cx="532573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6953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26D03-149A-DAB3-4B2A-E9B74F2E25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C1E73D-41A7-9934-0990-9208B95232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BB2A3F-E719-673C-5D56-F663712D0E7F}"/>
              </a:ext>
            </a:extLst>
          </p:cNvPr>
          <p:cNvSpPr>
            <a:spLocks noGrp="1"/>
          </p:cNvSpPr>
          <p:nvPr>
            <p:ph type="dt" sz="half" idx="10"/>
          </p:nvPr>
        </p:nvSpPr>
        <p:spPr/>
        <p:txBody>
          <a:bodyPr/>
          <a:lstStyle/>
          <a:p>
            <a:fld id="{E80C50CD-E178-4744-9B35-B2F624D6C5E9}" type="datetimeFigureOut">
              <a:rPr lang="en-US" smtClean="0"/>
              <a:t>4/9/2025</a:t>
            </a:fld>
            <a:endParaRPr lang="en-US"/>
          </a:p>
        </p:txBody>
      </p:sp>
      <p:sp>
        <p:nvSpPr>
          <p:cNvPr id="5" name="Footer Placeholder 4">
            <a:extLst>
              <a:ext uri="{FF2B5EF4-FFF2-40B4-BE49-F238E27FC236}">
                <a16:creationId xmlns:a16="http://schemas.microsoft.com/office/drawing/2014/main" id="{04AE594A-52F5-D85E-343C-ADFEE3C72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7D5C9C-B2E2-FC26-E459-9E880EF975B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864909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D51F-B2D5-2804-4F7C-C99850FBD05B}"/>
              </a:ext>
            </a:extLst>
          </p:cNvPr>
          <p:cNvSpPr>
            <a:spLocks noGrp="1"/>
          </p:cNvSpPr>
          <p:nvPr>
            <p:ph type="title"/>
          </p:nvPr>
        </p:nvSpPr>
        <p:spPr>
          <a:xfrm>
            <a:off x="521208" y="978408"/>
            <a:ext cx="5020056" cy="4288536"/>
          </a:xfrm>
        </p:spPr>
        <p:txBody>
          <a:bodyPr anchor="t">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15FE5516-03B6-C488-EB4A-68AE681EDFB8}"/>
              </a:ext>
            </a:extLst>
          </p:cNvPr>
          <p:cNvSpPr>
            <a:spLocks noGrp="1"/>
          </p:cNvSpPr>
          <p:nvPr>
            <p:ph type="body" idx="1"/>
          </p:nvPr>
        </p:nvSpPr>
        <p:spPr>
          <a:xfrm>
            <a:off x="521208" y="5266944"/>
            <a:ext cx="5020056" cy="1088136"/>
          </a:xfrm>
        </p:spPr>
        <p:txBody>
          <a:bodyPr anchor="b">
            <a:normAutofit/>
          </a:bodyPr>
          <a:lstStyle>
            <a:lvl1pPr marL="0" indent="0">
              <a:buNone/>
              <a:defRPr sz="2200" i="1">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0ECB4D7-49A7-D050-70B9-11A1E2D445D8}"/>
              </a:ext>
            </a:extLst>
          </p:cNvPr>
          <p:cNvSpPr>
            <a:spLocks noGrp="1"/>
          </p:cNvSpPr>
          <p:nvPr>
            <p:ph type="dt" sz="half" idx="10"/>
          </p:nvPr>
        </p:nvSpPr>
        <p:spPr/>
        <p:txBody>
          <a:bodyPr/>
          <a:lstStyle/>
          <a:p>
            <a:fld id="{E80C50CD-E178-4744-9B35-B2F624D6C5E9}" type="datetimeFigureOut">
              <a:rPr lang="en-US" smtClean="0"/>
              <a:t>4/9/2025</a:t>
            </a:fld>
            <a:endParaRPr lang="en-US"/>
          </a:p>
        </p:txBody>
      </p:sp>
      <p:sp>
        <p:nvSpPr>
          <p:cNvPr id="5" name="Footer Placeholder 4">
            <a:extLst>
              <a:ext uri="{FF2B5EF4-FFF2-40B4-BE49-F238E27FC236}">
                <a16:creationId xmlns:a16="http://schemas.microsoft.com/office/drawing/2014/main" id="{8A9A913F-AD00-C1EE-B01A-8590671C01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4FC386-B2AF-6FAD-D053-E22D48CD7285}"/>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4E1E1B67-3BFF-F04B-52F4-7E724FB3B24D}"/>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7322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E3B21-CF4D-1B01-0F4E-D32C1B218B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B39FF2-6858-B514-B695-58442557D0C1}"/>
              </a:ext>
            </a:extLst>
          </p:cNvPr>
          <p:cNvSpPr>
            <a:spLocks noGrp="1"/>
          </p:cNvSpPr>
          <p:nvPr>
            <p:ph sz="half" idx="1"/>
          </p:nvPr>
        </p:nvSpPr>
        <p:spPr>
          <a:xfrm>
            <a:off x="521208"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A30130-974D-B91D-5B93-EC52AABDB5B0}"/>
              </a:ext>
            </a:extLst>
          </p:cNvPr>
          <p:cNvSpPr>
            <a:spLocks noGrp="1"/>
          </p:cNvSpPr>
          <p:nvPr>
            <p:ph sz="half" idx="2"/>
          </p:nvPr>
        </p:nvSpPr>
        <p:spPr>
          <a:xfrm>
            <a:off x="6519672"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5BED99-6FD7-9C6B-1152-A6E42715BB79}"/>
              </a:ext>
            </a:extLst>
          </p:cNvPr>
          <p:cNvSpPr>
            <a:spLocks noGrp="1"/>
          </p:cNvSpPr>
          <p:nvPr>
            <p:ph type="dt" sz="half" idx="10"/>
          </p:nvPr>
        </p:nvSpPr>
        <p:spPr/>
        <p:txBody>
          <a:bodyPr/>
          <a:lstStyle/>
          <a:p>
            <a:fld id="{E80C50CD-E178-4744-9B35-B2F624D6C5E9}" type="datetimeFigureOut">
              <a:rPr lang="en-US" smtClean="0"/>
              <a:t>4/9/2025</a:t>
            </a:fld>
            <a:endParaRPr lang="en-US"/>
          </a:p>
        </p:txBody>
      </p:sp>
      <p:sp>
        <p:nvSpPr>
          <p:cNvPr id="6" name="Footer Placeholder 5">
            <a:extLst>
              <a:ext uri="{FF2B5EF4-FFF2-40B4-BE49-F238E27FC236}">
                <a16:creationId xmlns:a16="http://schemas.microsoft.com/office/drawing/2014/main" id="{BA253AAC-5967-2565-A715-82D3505ABF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B51313-69FB-E016-3CC1-62CA476ED214}"/>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1049609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3DF9D-B849-CE37-97E4-AD37F880677F}"/>
              </a:ext>
            </a:extLst>
          </p:cNvPr>
          <p:cNvSpPr>
            <a:spLocks noGrp="1"/>
          </p:cNvSpPr>
          <p:nvPr>
            <p:ph type="title"/>
          </p:nvPr>
        </p:nvSpPr>
        <p:spPr>
          <a:xfrm>
            <a:off x="521208" y="978408"/>
            <a:ext cx="11164824" cy="12161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D4C626-4008-960A-E601-6AA9F4BB8D8B}"/>
              </a:ext>
            </a:extLst>
          </p:cNvPr>
          <p:cNvSpPr>
            <a:spLocks noGrp="1"/>
          </p:cNvSpPr>
          <p:nvPr>
            <p:ph type="body" idx="1"/>
          </p:nvPr>
        </p:nvSpPr>
        <p:spPr>
          <a:xfrm>
            <a:off x="521208"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6E8D6C-AC07-ED6B-2EA8-9C40A5AEA748}"/>
              </a:ext>
            </a:extLst>
          </p:cNvPr>
          <p:cNvSpPr>
            <a:spLocks noGrp="1"/>
          </p:cNvSpPr>
          <p:nvPr>
            <p:ph sz="half" idx="2"/>
          </p:nvPr>
        </p:nvSpPr>
        <p:spPr>
          <a:xfrm>
            <a:off x="521208" y="3035808"/>
            <a:ext cx="5166360" cy="33101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52617E-C6D9-246B-E7B7-8159DF17C0A3}"/>
              </a:ext>
            </a:extLst>
          </p:cNvPr>
          <p:cNvSpPr>
            <a:spLocks noGrp="1"/>
          </p:cNvSpPr>
          <p:nvPr>
            <p:ph type="body" sz="quarter" idx="3"/>
          </p:nvPr>
        </p:nvSpPr>
        <p:spPr>
          <a:xfrm>
            <a:off x="6519672"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BC2094-7EBC-02C5-5AB5-233E63080A9C}"/>
              </a:ext>
            </a:extLst>
          </p:cNvPr>
          <p:cNvSpPr>
            <a:spLocks noGrp="1"/>
          </p:cNvSpPr>
          <p:nvPr>
            <p:ph sz="quarter" idx="4"/>
          </p:nvPr>
        </p:nvSpPr>
        <p:spPr>
          <a:xfrm>
            <a:off x="6519672" y="3035808"/>
            <a:ext cx="5166360" cy="33101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3010BD2-59B4-FD2E-3C5E-C83AE6003985}"/>
              </a:ext>
            </a:extLst>
          </p:cNvPr>
          <p:cNvSpPr>
            <a:spLocks noGrp="1"/>
          </p:cNvSpPr>
          <p:nvPr>
            <p:ph type="dt" sz="half" idx="10"/>
          </p:nvPr>
        </p:nvSpPr>
        <p:spPr/>
        <p:txBody>
          <a:bodyPr/>
          <a:lstStyle/>
          <a:p>
            <a:fld id="{E80C50CD-E178-4744-9B35-B2F624D6C5E9}" type="datetimeFigureOut">
              <a:rPr lang="en-US" smtClean="0"/>
              <a:t>4/9/2025</a:t>
            </a:fld>
            <a:endParaRPr lang="en-US"/>
          </a:p>
        </p:txBody>
      </p:sp>
      <p:sp>
        <p:nvSpPr>
          <p:cNvPr id="8" name="Footer Placeholder 7">
            <a:extLst>
              <a:ext uri="{FF2B5EF4-FFF2-40B4-BE49-F238E27FC236}">
                <a16:creationId xmlns:a16="http://schemas.microsoft.com/office/drawing/2014/main" id="{E72B35C4-A654-7759-BDA0-94D9D1A216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5F4347-2EC0-CA6E-2637-8048456D7ECB}"/>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763216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4716D-52F2-C7FB-83B1-2DA1AD375E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F4A371-AC27-6A28-32E6-74A28371BF55}"/>
              </a:ext>
            </a:extLst>
          </p:cNvPr>
          <p:cNvSpPr>
            <a:spLocks noGrp="1"/>
          </p:cNvSpPr>
          <p:nvPr>
            <p:ph type="dt" sz="half" idx="10"/>
          </p:nvPr>
        </p:nvSpPr>
        <p:spPr/>
        <p:txBody>
          <a:bodyPr/>
          <a:lstStyle/>
          <a:p>
            <a:fld id="{E80C50CD-E178-4744-9B35-B2F624D6C5E9}" type="datetimeFigureOut">
              <a:rPr lang="en-US" smtClean="0"/>
              <a:t>4/9/2025</a:t>
            </a:fld>
            <a:endParaRPr lang="en-US"/>
          </a:p>
        </p:txBody>
      </p:sp>
      <p:sp>
        <p:nvSpPr>
          <p:cNvPr id="4" name="Footer Placeholder 3">
            <a:extLst>
              <a:ext uri="{FF2B5EF4-FFF2-40B4-BE49-F238E27FC236}">
                <a16:creationId xmlns:a16="http://schemas.microsoft.com/office/drawing/2014/main" id="{D155941A-A24E-885D-E894-0326F4C400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D5E5B4-971F-FF6A-1B07-A5C8537055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4761862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9F431F-E6DC-4137-3092-A30A0A3628EC}"/>
              </a:ext>
            </a:extLst>
          </p:cNvPr>
          <p:cNvSpPr>
            <a:spLocks noGrp="1"/>
          </p:cNvSpPr>
          <p:nvPr>
            <p:ph type="dt" sz="half" idx="10"/>
          </p:nvPr>
        </p:nvSpPr>
        <p:spPr/>
        <p:txBody>
          <a:bodyPr/>
          <a:lstStyle/>
          <a:p>
            <a:fld id="{E80C50CD-E178-4744-9B35-B2F624D6C5E9}" type="datetimeFigureOut">
              <a:rPr lang="en-US" smtClean="0"/>
              <a:t>4/9/2025</a:t>
            </a:fld>
            <a:endParaRPr lang="en-US"/>
          </a:p>
        </p:txBody>
      </p:sp>
      <p:sp>
        <p:nvSpPr>
          <p:cNvPr id="3" name="Footer Placeholder 2">
            <a:extLst>
              <a:ext uri="{FF2B5EF4-FFF2-40B4-BE49-F238E27FC236}">
                <a16:creationId xmlns:a16="http://schemas.microsoft.com/office/drawing/2014/main" id="{06AC814B-67B4-C70F-FA51-6205D5E2CB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EAA9C9-D895-DD20-1089-EA75EA42895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733515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50562-884C-9053-70C1-3B72A0B45EA6}"/>
              </a:ext>
            </a:extLst>
          </p:cNvPr>
          <p:cNvSpPr>
            <a:spLocks noGrp="1"/>
          </p:cNvSpPr>
          <p:nvPr>
            <p:ph type="title"/>
          </p:nvPr>
        </p:nvSpPr>
        <p:spPr>
          <a:xfrm>
            <a:off x="521208" y="978408"/>
            <a:ext cx="5020056" cy="2459736"/>
          </a:xfrm>
        </p:spPr>
        <p:txBody>
          <a:bodyPr anchor="t">
            <a:noAutofit/>
          </a:bodyPr>
          <a:lstStyle>
            <a:lvl1pPr>
              <a:defRPr sz="4400"/>
            </a:lvl1pPr>
          </a:lstStyle>
          <a:p>
            <a:r>
              <a:rPr lang="en-US"/>
              <a:t>Click to edit Master title style</a:t>
            </a:r>
          </a:p>
        </p:txBody>
      </p:sp>
      <p:sp>
        <p:nvSpPr>
          <p:cNvPr id="3" name="Content Placeholder 2">
            <a:extLst>
              <a:ext uri="{FF2B5EF4-FFF2-40B4-BE49-F238E27FC236}">
                <a16:creationId xmlns:a16="http://schemas.microsoft.com/office/drawing/2014/main" id="{0318F509-68F0-39D5-1A8B-CE246715AE46}"/>
              </a:ext>
            </a:extLst>
          </p:cNvPr>
          <p:cNvSpPr>
            <a:spLocks noGrp="1"/>
          </p:cNvSpPr>
          <p:nvPr>
            <p:ph idx="1"/>
          </p:nvPr>
        </p:nvSpPr>
        <p:spPr>
          <a:xfrm>
            <a:off x="6519672" y="987424"/>
            <a:ext cx="5166360" cy="5358384"/>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58E37C-27CE-3A84-FC74-BDCCD8A9A3EC}"/>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A95F79-E23E-11D2-40BF-66ED340195DB}"/>
              </a:ext>
            </a:extLst>
          </p:cNvPr>
          <p:cNvSpPr>
            <a:spLocks noGrp="1"/>
          </p:cNvSpPr>
          <p:nvPr>
            <p:ph type="dt" sz="half" idx="10"/>
          </p:nvPr>
        </p:nvSpPr>
        <p:spPr/>
        <p:txBody>
          <a:bodyPr/>
          <a:lstStyle/>
          <a:p>
            <a:fld id="{E80C50CD-E178-4744-9B35-B2F624D6C5E9}" type="datetimeFigureOut">
              <a:rPr lang="en-US" smtClean="0"/>
              <a:t>4/9/2025</a:t>
            </a:fld>
            <a:endParaRPr lang="en-US"/>
          </a:p>
        </p:txBody>
      </p:sp>
      <p:sp>
        <p:nvSpPr>
          <p:cNvPr id="6" name="Footer Placeholder 5">
            <a:extLst>
              <a:ext uri="{FF2B5EF4-FFF2-40B4-BE49-F238E27FC236}">
                <a16:creationId xmlns:a16="http://schemas.microsoft.com/office/drawing/2014/main" id="{4457F7FC-06F3-3D89-5D1A-4EC4B1D735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54ACD5-6E0B-5713-DC9A-41E9D62AB1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825706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B2D45-7CDB-D38C-2AAE-273F797674E1}"/>
              </a:ext>
            </a:extLst>
          </p:cNvPr>
          <p:cNvSpPr>
            <a:spLocks noGrp="1"/>
          </p:cNvSpPr>
          <p:nvPr>
            <p:ph type="title"/>
          </p:nvPr>
        </p:nvSpPr>
        <p:spPr>
          <a:xfrm>
            <a:off x="521208" y="978408"/>
            <a:ext cx="5020056" cy="2459736"/>
          </a:xfrm>
        </p:spPr>
        <p:txBody>
          <a:bodyPr anchor="t">
            <a:noAutofit/>
          </a:bodyPr>
          <a:lstStyle>
            <a:lvl1pPr>
              <a:defRPr sz="4400"/>
            </a:lvl1pPr>
          </a:lstStyle>
          <a:p>
            <a:r>
              <a:rPr lang="en-US"/>
              <a:t>Click to edit Master title style</a:t>
            </a:r>
          </a:p>
        </p:txBody>
      </p:sp>
      <p:sp>
        <p:nvSpPr>
          <p:cNvPr id="3" name="Picture Placeholder 2">
            <a:extLst>
              <a:ext uri="{FF2B5EF4-FFF2-40B4-BE49-F238E27FC236}">
                <a16:creationId xmlns:a16="http://schemas.microsoft.com/office/drawing/2014/main" id="{CCBF0855-1744-56E4-B115-3A3C5EA7834B}"/>
              </a:ext>
            </a:extLst>
          </p:cNvPr>
          <p:cNvSpPr>
            <a:spLocks noGrp="1"/>
          </p:cNvSpPr>
          <p:nvPr>
            <p:ph type="pic" idx="1"/>
          </p:nvPr>
        </p:nvSpPr>
        <p:spPr>
          <a:xfrm>
            <a:off x="6519672" y="987424"/>
            <a:ext cx="5166360" cy="53583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5E8A1D-28AE-4A19-BD96-401D4822A53D}"/>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327DDB-CE95-4C89-DFC5-7DDBFC24E89C}"/>
              </a:ext>
            </a:extLst>
          </p:cNvPr>
          <p:cNvSpPr>
            <a:spLocks noGrp="1"/>
          </p:cNvSpPr>
          <p:nvPr>
            <p:ph type="dt" sz="half" idx="10"/>
          </p:nvPr>
        </p:nvSpPr>
        <p:spPr/>
        <p:txBody>
          <a:bodyPr/>
          <a:lstStyle/>
          <a:p>
            <a:fld id="{E80C50CD-E178-4744-9B35-B2F624D6C5E9}" type="datetimeFigureOut">
              <a:rPr lang="en-US" smtClean="0"/>
              <a:t>4/9/2025</a:t>
            </a:fld>
            <a:endParaRPr lang="en-US"/>
          </a:p>
        </p:txBody>
      </p:sp>
      <p:sp>
        <p:nvSpPr>
          <p:cNvPr id="6" name="Footer Placeholder 5">
            <a:extLst>
              <a:ext uri="{FF2B5EF4-FFF2-40B4-BE49-F238E27FC236}">
                <a16:creationId xmlns:a16="http://schemas.microsoft.com/office/drawing/2014/main" id="{0522C835-F3B5-943C-FFC4-D5BA9666AF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709891-6E3C-ADED-01DD-15FCED37AF4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512740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1A28D7-6581-4956-AAE3-9104804DF55B}"/>
              </a:ext>
            </a:extLst>
          </p:cNvPr>
          <p:cNvSpPr>
            <a:spLocks noGrp="1"/>
          </p:cNvSpPr>
          <p:nvPr>
            <p:ph type="title"/>
          </p:nvPr>
        </p:nvSpPr>
        <p:spPr>
          <a:xfrm>
            <a:off x="521208" y="978408"/>
            <a:ext cx="11155680" cy="1463040"/>
          </a:xfrm>
          <a:prstGeom prst="rect">
            <a:avLst/>
          </a:prstGeom>
        </p:spPr>
        <p:txBody>
          <a:bodyPr lIns="109728" tIns="109728" rIns="109728" bIns="91440" anchor="t"/>
          <a:lstStyle/>
          <a:p>
            <a:r>
              <a:rPr lang="en-US"/>
              <a:t>Click to edit Master title style</a:t>
            </a:r>
          </a:p>
        </p:txBody>
      </p:sp>
      <p:sp>
        <p:nvSpPr>
          <p:cNvPr id="3" name="Text Placeholder 2">
            <a:extLst>
              <a:ext uri="{FF2B5EF4-FFF2-40B4-BE49-F238E27FC236}">
                <a16:creationId xmlns:a16="http://schemas.microsoft.com/office/drawing/2014/main" id="{F3CFCCA4-57A4-08A1-FC45-D2BBA66FABFA}"/>
              </a:ext>
            </a:extLst>
          </p:cNvPr>
          <p:cNvSpPr>
            <a:spLocks noGrp="1"/>
          </p:cNvSpPr>
          <p:nvPr>
            <p:ph type="body" idx="1"/>
          </p:nvPr>
        </p:nvSpPr>
        <p:spPr>
          <a:xfrm>
            <a:off x="521208" y="2578608"/>
            <a:ext cx="11155680" cy="3767328"/>
          </a:xfrm>
          <a:prstGeom prst="rect">
            <a:avLst/>
          </a:prstGeom>
        </p:spPr>
        <p:txBody>
          <a:bodyPr lIns="109728" tIns="109728" rIns="109728"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FAA0F4-2442-8D45-3C3D-1B8F55C8683A}"/>
              </a:ext>
            </a:extLst>
          </p:cNvPr>
          <p:cNvSpPr>
            <a:spLocks noGrp="1"/>
          </p:cNvSpPr>
          <p:nvPr>
            <p:ph type="dt" sz="half" idx="2"/>
          </p:nvPr>
        </p:nvSpPr>
        <p:spPr>
          <a:xfrm>
            <a:off x="521208" y="6419088"/>
            <a:ext cx="2743200" cy="365125"/>
          </a:xfrm>
          <a:prstGeom prst="rect">
            <a:avLst/>
          </a:prstGeom>
        </p:spPr>
        <p:txBody>
          <a:bodyPr lIns="109728" tIns="109728" rIns="109728" bIns="91440" anchor="ctr"/>
          <a:lstStyle>
            <a:lvl1pPr algn="l">
              <a:defRPr sz="1000" spc="180">
                <a:solidFill>
                  <a:schemeClr val="tx1"/>
                </a:solidFill>
              </a:defRPr>
            </a:lvl1pPr>
          </a:lstStyle>
          <a:p>
            <a:fld id="{E80C50CD-E178-4744-9B35-B2F624D6C5E9}" type="datetimeFigureOut">
              <a:rPr lang="en-US" smtClean="0"/>
              <a:pPr/>
              <a:t>4/9/2025</a:t>
            </a:fld>
            <a:endParaRPr lang="en-US"/>
          </a:p>
        </p:txBody>
      </p:sp>
      <p:sp>
        <p:nvSpPr>
          <p:cNvPr id="5" name="Footer Placeholder 4">
            <a:extLst>
              <a:ext uri="{FF2B5EF4-FFF2-40B4-BE49-F238E27FC236}">
                <a16:creationId xmlns:a16="http://schemas.microsoft.com/office/drawing/2014/main" id="{9E03785E-FB42-1D54-92AC-D0A61A8FABD4}"/>
              </a:ext>
            </a:extLst>
          </p:cNvPr>
          <p:cNvSpPr>
            <a:spLocks noGrp="1"/>
          </p:cNvSpPr>
          <p:nvPr>
            <p:ph type="ftr" sz="quarter" idx="3"/>
          </p:nvPr>
        </p:nvSpPr>
        <p:spPr>
          <a:xfrm>
            <a:off x="521208" y="100584"/>
            <a:ext cx="4114800" cy="365125"/>
          </a:xfrm>
          <a:prstGeom prst="rect">
            <a:avLst/>
          </a:prstGeom>
        </p:spPr>
        <p:txBody>
          <a:bodyPr lIns="109728" tIns="109728" rIns="109728" bIns="91440" anchor="ctr"/>
          <a:lstStyle>
            <a:lvl1pPr algn="l">
              <a:defRPr sz="1000" spc="18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BCC9CF34-1274-DB45-4809-90E5D244A9AE}"/>
              </a:ext>
            </a:extLst>
          </p:cNvPr>
          <p:cNvSpPr>
            <a:spLocks noGrp="1"/>
          </p:cNvSpPr>
          <p:nvPr>
            <p:ph type="sldNum" sz="quarter" idx="4"/>
          </p:nvPr>
        </p:nvSpPr>
        <p:spPr>
          <a:xfrm>
            <a:off x="11457432" y="6419088"/>
            <a:ext cx="640080" cy="365125"/>
          </a:xfrm>
          <a:prstGeom prst="rect">
            <a:avLst/>
          </a:prstGeom>
        </p:spPr>
        <p:txBody>
          <a:bodyPr lIns="109728" tIns="109728" rIns="109728" bIns="91440" anchor="ctr"/>
          <a:lstStyle>
            <a:lvl1pPr algn="r">
              <a:defRPr sz="1000">
                <a:solidFill>
                  <a:schemeClr val="tx1"/>
                </a:solidFill>
              </a:defRPr>
            </a:lvl1pPr>
          </a:lstStyle>
          <a:p>
            <a:fld id="{148CC95F-0247-41B6-91CF-DC97C76A7088}" type="slidenum">
              <a:rPr lang="en-US" smtClean="0"/>
              <a:pPr/>
              <a:t>‹#›</a:t>
            </a:fld>
            <a:endParaRPr lang="en-US"/>
          </a:p>
        </p:txBody>
      </p:sp>
      <p:sp>
        <p:nvSpPr>
          <p:cNvPr id="7" name="Freeform: Shape 6">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94283035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89" r:id="rId6"/>
    <p:sldLayoutId id="2147483685" r:id="rId7"/>
    <p:sldLayoutId id="2147483686" r:id="rId8"/>
    <p:sldLayoutId id="2147483687" r:id="rId9"/>
    <p:sldLayoutId id="2147483688" r:id="rId10"/>
    <p:sldLayoutId id="2147483690" r:id="rId11"/>
  </p:sldLayoutIdLst>
  <p:txStyles>
    <p:titleStyle>
      <a:lvl1pPr algn="l" defTabSz="914400" rtl="0" eaLnBrk="1" latinLnBrk="0" hangingPunct="1">
        <a:lnSpc>
          <a:spcPct val="100000"/>
        </a:lnSpc>
        <a:spcBef>
          <a:spcPct val="0"/>
        </a:spcBef>
        <a:buNone/>
        <a:defRPr sz="5400" b="1" kern="1200" spc="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000" kern="1200" spc="160">
          <a:solidFill>
            <a:schemeClr val="tx1"/>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1800" kern="1200" spc="160">
          <a:solidFill>
            <a:schemeClr val="tx1"/>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1800" kern="1200" spc="160">
          <a:solidFill>
            <a:schemeClr val="tx1"/>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600" kern="1200" spc="160">
          <a:solidFill>
            <a:schemeClr val="tx1"/>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600" kern="1200" spc="16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Layout" Target="../diagrams/layout4.xml"/><Relationship Id="rId7" Type="http://schemas.microsoft.com/office/2017/06/relationships/model3d" Target="../media/model3d2.glb"/><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Layout" Target="../diagrams/layout6.xml"/><Relationship Id="rId7" Type="http://schemas.microsoft.com/office/2017/06/relationships/model3d" Target="../media/model3d3.glb"/><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Layout" Target="../diagrams/layout10.xml"/><Relationship Id="rId7" Type="http://schemas.microsoft.com/office/2017/06/relationships/model3d" Target="../media/model3d3.glb"/><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6.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6.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9.sv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23.sv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6.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6.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6.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3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nhk.or.jp/" TargetMode="External"/><Relationship Id="rId2" Type="http://schemas.openxmlformats.org/officeDocument/2006/relationships/hyperlink" Target="https://www.asahi.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Layout" Target="../diagrams/layout2.xml"/><Relationship Id="rId7" Type="http://schemas.microsoft.com/office/2017/06/relationships/model3d" Target="../media/model3d1.glb"/><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BEC44CD-E290-4D60-A056-5BA05B182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带有业务图标的彩色灯泡">
            <a:extLst>
              <a:ext uri="{FF2B5EF4-FFF2-40B4-BE49-F238E27FC236}">
                <a16:creationId xmlns:a16="http://schemas.microsoft.com/office/drawing/2014/main" id="{DD885CD4-D778-6F04-67DB-3D2D71AB18CE}"/>
              </a:ext>
            </a:extLst>
          </p:cNvPr>
          <p:cNvPicPr>
            <a:picLocks noChangeAspect="1"/>
          </p:cNvPicPr>
          <p:nvPr/>
        </p:nvPicPr>
        <p:blipFill>
          <a:blip r:embed="rId2">
            <a:alphaModFix amt="40000"/>
          </a:blip>
          <a:srcRect t="11465" b="8178"/>
          <a:stretch/>
        </p:blipFill>
        <p:spPr>
          <a:xfrm>
            <a:off x="-3" y="-3"/>
            <a:ext cx="12192001" cy="6858001"/>
          </a:xfrm>
          <a:prstGeom prst="rect">
            <a:avLst/>
          </a:prstGeom>
        </p:spPr>
      </p:pic>
      <p:sp>
        <p:nvSpPr>
          <p:cNvPr id="2" name="标题 1">
            <a:extLst>
              <a:ext uri="{FF2B5EF4-FFF2-40B4-BE49-F238E27FC236}">
                <a16:creationId xmlns:a16="http://schemas.microsoft.com/office/drawing/2014/main" id="{D90515DF-4EBA-3C29-586D-9BE8E276F0E5}"/>
              </a:ext>
            </a:extLst>
          </p:cNvPr>
          <p:cNvSpPr>
            <a:spLocks noGrp="1"/>
          </p:cNvSpPr>
          <p:nvPr>
            <p:ph type="ctrTitle"/>
          </p:nvPr>
        </p:nvSpPr>
        <p:spPr>
          <a:xfrm>
            <a:off x="334061" y="2248926"/>
            <a:ext cx="11523876" cy="1510434"/>
          </a:xfrm>
        </p:spPr>
        <p:txBody>
          <a:bodyPr anchor="t">
            <a:normAutofit/>
          </a:bodyPr>
          <a:lstStyle/>
          <a:p>
            <a:pPr algn="ctr"/>
            <a:r>
              <a:rPr lang="en-US" altLang="zh-CN" sz="4000">
                <a:solidFill>
                  <a:srgbClr val="FFFFFF"/>
                </a:solidFill>
              </a:rPr>
              <a:t>Ethical Management Self-Revolution</a:t>
            </a:r>
            <a:br>
              <a:rPr lang="en-US" altLang="zh-CN" sz="4000">
                <a:solidFill>
                  <a:srgbClr val="FFFFFF"/>
                </a:solidFill>
              </a:rPr>
            </a:br>
            <a:r>
              <a:rPr lang="en-US" altLang="zh-CN" sz="4000">
                <a:solidFill>
                  <a:srgbClr val="FFFFFF"/>
                </a:solidFill>
              </a:rPr>
              <a:t>of the Toyota-Daihatsu Cooperation</a:t>
            </a:r>
            <a:endParaRPr lang="zh-CN" altLang="en-US" sz="4000">
              <a:solidFill>
                <a:srgbClr val="FFFFFF"/>
              </a:solidFill>
            </a:endParaRPr>
          </a:p>
        </p:txBody>
      </p:sp>
      <p:sp>
        <p:nvSpPr>
          <p:cNvPr id="11" name="Rectangle 10">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1189494-2B67-46D2-93D6-A122A09BF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文本框 6">
            <a:extLst>
              <a:ext uri="{FF2B5EF4-FFF2-40B4-BE49-F238E27FC236}">
                <a16:creationId xmlns:a16="http://schemas.microsoft.com/office/drawing/2014/main" id="{FD87E401-5226-F92E-2123-7C7A19A0D068}"/>
              </a:ext>
            </a:extLst>
          </p:cNvPr>
          <p:cNvSpPr txBox="1"/>
          <p:nvPr/>
        </p:nvSpPr>
        <p:spPr>
          <a:xfrm>
            <a:off x="4260759" y="3829704"/>
            <a:ext cx="3670479" cy="461665"/>
          </a:xfrm>
          <a:prstGeom prst="rect">
            <a:avLst/>
          </a:prstGeom>
          <a:noFill/>
        </p:spPr>
        <p:txBody>
          <a:bodyPr wrap="square" rtlCol="0">
            <a:spAutoFit/>
          </a:bodyPr>
          <a:lstStyle/>
          <a:p>
            <a:r>
              <a:rPr kumimoji="1" lang="en-US" altLang="zh-CN" sz="2400" i="1"/>
              <a:t>Presented by Group 24 </a:t>
            </a:r>
            <a:endParaRPr kumimoji="1" lang="zh-CN" altLang="en-US" sz="2400" i="1"/>
          </a:p>
        </p:txBody>
      </p:sp>
    </p:spTree>
    <p:extLst>
      <p:ext uri="{BB962C8B-B14F-4D97-AF65-F5344CB8AC3E}">
        <p14:creationId xmlns:p14="http://schemas.microsoft.com/office/powerpoint/2010/main" val="47485846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F92C8-9BE0-516F-F488-5EF08A618844}"/>
              </a:ext>
            </a:extLst>
          </p:cNvPr>
          <p:cNvSpPr>
            <a:spLocks noGrp="1"/>
          </p:cNvSpPr>
          <p:nvPr>
            <p:ph type="title"/>
          </p:nvPr>
        </p:nvSpPr>
        <p:spPr>
          <a:xfrm>
            <a:off x="745728" y="1175110"/>
            <a:ext cx="4629397" cy="850392"/>
          </a:xfrm>
        </p:spPr>
        <p:txBody>
          <a:bodyPr>
            <a:noAutofit/>
          </a:bodyPr>
          <a:lstStyle/>
          <a:p>
            <a:r>
              <a:rPr lang="en-US" sz="4400">
                <a:ea typeface="Microsoft YaHei"/>
              </a:rPr>
              <a:t>Current States</a:t>
            </a:r>
            <a:endParaRPr lang="en-US" sz="4400">
              <a:latin typeface="Microsoft YaHei"/>
            </a:endParaRPr>
          </a:p>
        </p:txBody>
      </p:sp>
      <p:sp>
        <p:nvSpPr>
          <p:cNvPr id="3" name="Content Placeholder 2">
            <a:extLst>
              <a:ext uri="{FF2B5EF4-FFF2-40B4-BE49-F238E27FC236}">
                <a16:creationId xmlns:a16="http://schemas.microsoft.com/office/drawing/2014/main" id="{76206CCC-E1AD-DEA9-1629-40937CEE60C9}"/>
              </a:ext>
            </a:extLst>
          </p:cNvPr>
          <p:cNvSpPr>
            <a:spLocks noGrp="1"/>
          </p:cNvSpPr>
          <p:nvPr>
            <p:ph type="body" idx="1"/>
          </p:nvPr>
        </p:nvSpPr>
        <p:spPr>
          <a:xfrm>
            <a:off x="538905" y="2875894"/>
            <a:ext cx="5307842" cy="3210541"/>
          </a:xfrm>
        </p:spPr>
        <p:txBody>
          <a:bodyPr lIns="109728" tIns="109728" rIns="109728" bIns="91440" anchor="b">
            <a:noAutofit/>
          </a:bodyPr>
          <a:lstStyle/>
          <a:p>
            <a:pPr marL="285750" indent="-285750">
              <a:buChar char="•"/>
            </a:pPr>
            <a:r>
              <a:rPr lang="en-US" sz="2000" i="0">
                <a:solidFill>
                  <a:schemeClr val="tx1"/>
                </a:solidFill>
                <a:ea typeface="+mn-lt"/>
                <a:cs typeface="+mn-lt"/>
              </a:rPr>
              <a:t>Serious deterioration of the environment, </a:t>
            </a:r>
            <a:r>
              <a:rPr lang="en-US" sz="2000" i="0">
                <a:solidFill>
                  <a:srgbClr val="C00000"/>
                </a:solidFill>
                <a:ea typeface="+mn-lt"/>
                <a:cs typeface="+mn-lt"/>
              </a:rPr>
              <a:t>turning into a disadvantage</a:t>
            </a:r>
            <a:r>
              <a:rPr lang="en-US" sz="2000" i="0">
                <a:solidFill>
                  <a:schemeClr val="tx1"/>
                </a:solidFill>
                <a:ea typeface="+mn-lt"/>
                <a:cs typeface="+mn-lt"/>
              </a:rPr>
              <a:t> in the competition</a:t>
            </a:r>
            <a:endParaRPr lang="en-US" altLang="ja-JP" sz="2000">
              <a:solidFill>
                <a:schemeClr val="tx1"/>
              </a:solidFill>
              <a:ea typeface="+mn-lt"/>
              <a:cs typeface="+mn-lt"/>
            </a:endParaRPr>
          </a:p>
          <a:p>
            <a:pPr marL="285750" indent="-285750">
              <a:buChar char="•"/>
            </a:pPr>
            <a:r>
              <a:rPr lang="en-US" sz="2000" i="0">
                <a:solidFill>
                  <a:schemeClr val="tx1"/>
                </a:solidFill>
                <a:ea typeface="+mn-lt"/>
                <a:cs typeface="+mn-lt"/>
              </a:rPr>
              <a:t>The sales of star products suffered a setback, and </a:t>
            </a:r>
            <a:r>
              <a:rPr lang="en-US" sz="2000" i="0">
                <a:solidFill>
                  <a:srgbClr val="C00000"/>
                </a:solidFill>
                <a:ea typeface="+mn-lt"/>
                <a:cs typeface="+mn-lt"/>
              </a:rPr>
              <a:t>the market share </a:t>
            </a:r>
            <a:r>
              <a:rPr lang="en-US" sz="2000" i="0">
                <a:solidFill>
                  <a:schemeClr val="tx1"/>
                </a:solidFill>
                <a:ea typeface="+mn-lt"/>
                <a:cs typeface="+mn-lt"/>
              </a:rPr>
              <a:t>was drastically reduced.</a:t>
            </a:r>
            <a:endParaRPr lang="en-US" sz="2000">
              <a:solidFill>
                <a:schemeClr val="tx1"/>
              </a:solidFill>
              <a:ea typeface="+mn-lt"/>
              <a:cs typeface="+mn-lt"/>
            </a:endParaRPr>
          </a:p>
          <a:p>
            <a:pPr marL="285750" indent="-285750">
              <a:buChar char="•"/>
            </a:pPr>
            <a:r>
              <a:rPr lang="en-US" sz="2000" i="0">
                <a:solidFill>
                  <a:schemeClr val="tx1"/>
                </a:solidFill>
                <a:ea typeface="+mn-lt"/>
                <a:cs typeface="+mn-lt"/>
              </a:rPr>
              <a:t>Group credibility crisis, </a:t>
            </a:r>
            <a:r>
              <a:rPr lang="en-US" sz="2000" i="0">
                <a:solidFill>
                  <a:srgbClr val="C00000"/>
                </a:solidFill>
                <a:ea typeface="+mn-lt"/>
                <a:cs typeface="+mn-lt"/>
              </a:rPr>
              <a:t>Toyota's</a:t>
            </a:r>
            <a:r>
              <a:rPr lang="en-US" sz="2000" i="0">
                <a:solidFill>
                  <a:schemeClr val="tx1"/>
                </a:solidFill>
                <a:ea typeface="+mn-lt"/>
                <a:cs typeface="+mn-lt"/>
              </a:rPr>
              <a:t> overall credibility was questioned</a:t>
            </a:r>
            <a:endParaRPr lang="en-US" sz="2000">
              <a:solidFill>
                <a:schemeClr val="tx1"/>
              </a:solidFill>
              <a:ea typeface="+mn-lt"/>
              <a:cs typeface="+mn-lt"/>
            </a:endParaRPr>
          </a:p>
        </p:txBody>
      </p:sp>
      <p:pic>
        <p:nvPicPr>
          <p:cNvPr id="4" name="Picture 3" descr="丰田旗下大发汽车承认造假，细数日本车企近十年造假事件_腾讯新闻">
            <a:extLst>
              <a:ext uri="{FF2B5EF4-FFF2-40B4-BE49-F238E27FC236}">
                <a16:creationId xmlns:a16="http://schemas.microsoft.com/office/drawing/2014/main" id="{26B6F62C-5EC1-D54A-A198-EB8CBFB392A3}"/>
              </a:ext>
            </a:extLst>
          </p:cNvPr>
          <p:cNvPicPr>
            <a:picLocks noChangeAspect="1"/>
          </p:cNvPicPr>
          <p:nvPr/>
        </p:nvPicPr>
        <p:blipFill>
          <a:blip r:embed="rId2"/>
          <a:stretch>
            <a:fillRect/>
          </a:stretch>
        </p:blipFill>
        <p:spPr>
          <a:xfrm>
            <a:off x="6816876" y="214215"/>
            <a:ext cx="4835675" cy="3213964"/>
          </a:xfrm>
          <a:prstGeom prst="rect">
            <a:avLst/>
          </a:prstGeom>
        </p:spPr>
      </p:pic>
      <p:pic>
        <p:nvPicPr>
          <p:cNvPr id="5" name="Picture 4">
            <a:extLst>
              <a:ext uri="{FF2B5EF4-FFF2-40B4-BE49-F238E27FC236}">
                <a16:creationId xmlns:a16="http://schemas.microsoft.com/office/drawing/2014/main" id="{B2B5FCC1-25D7-F5B9-25F8-ABD3B227C31B}"/>
              </a:ext>
            </a:extLst>
          </p:cNvPr>
          <p:cNvPicPr>
            <a:picLocks noChangeAspect="1"/>
          </p:cNvPicPr>
          <p:nvPr/>
        </p:nvPicPr>
        <p:blipFill>
          <a:blip r:embed="rId3"/>
          <a:stretch>
            <a:fillRect/>
          </a:stretch>
        </p:blipFill>
        <p:spPr>
          <a:xfrm>
            <a:off x="6816012" y="3445875"/>
            <a:ext cx="4842588" cy="3224187"/>
          </a:xfrm>
          <a:prstGeom prst="rect">
            <a:avLst/>
          </a:prstGeom>
        </p:spPr>
      </p:pic>
      <p:sp>
        <p:nvSpPr>
          <p:cNvPr id="6" name="文本框 5">
            <a:extLst>
              <a:ext uri="{FF2B5EF4-FFF2-40B4-BE49-F238E27FC236}">
                <a16:creationId xmlns:a16="http://schemas.microsoft.com/office/drawing/2014/main" id="{B95F2A7C-5499-1F32-C4C2-BB941DC78B94}"/>
              </a:ext>
            </a:extLst>
          </p:cNvPr>
          <p:cNvSpPr txBox="1"/>
          <p:nvPr/>
        </p:nvSpPr>
        <p:spPr>
          <a:xfrm>
            <a:off x="1342810" y="1825447"/>
            <a:ext cx="3435231" cy="400110"/>
          </a:xfrm>
          <a:prstGeom prst="rect">
            <a:avLst/>
          </a:prstGeom>
          <a:noFill/>
        </p:spPr>
        <p:txBody>
          <a:bodyPr wrap="square" rtlCol="0">
            <a:spAutoFit/>
          </a:bodyPr>
          <a:lstStyle/>
          <a:p>
            <a:r>
              <a:rPr kumimoji="1" lang="en-US" altLang="zh-CN" sz="2000" i="1"/>
              <a:t>The impacts of the scandal</a:t>
            </a:r>
            <a:endParaRPr kumimoji="1" lang="zh-CN" altLang="en-US" sz="2000" i="1"/>
          </a:p>
        </p:txBody>
      </p:sp>
    </p:spTree>
    <p:extLst>
      <p:ext uri="{BB962C8B-B14F-4D97-AF65-F5344CB8AC3E}">
        <p14:creationId xmlns:p14="http://schemas.microsoft.com/office/powerpoint/2010/main" val="2325015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B76A9F-6702-6AFD-E665-F200F4B7F843}"/>
              </a:ext>
            </a:extLst>
          </p:cNvPr>
          <p:cNvSpPr>
            <a:spLocks noGrp="1"/>
          </p:cNvSpPr>
          <p:nvPr>
            <p:ph type="title"/>
          </p:nvPr>
        </p:nvSpPr>
        <p:spPr>
          <a:xfrm>
            <a:off x="521208" y="810983"/>
            <a:ext cx="6784756" cy="1088136"/>
          </a:xfrm>
        </p:spPr>
        <p:txBody>
          <a:bodyPr>
            <a:normAutofit fontScale="90000"/>
          </a:bodyPr>
          <a:lstStyle/>
          <a:p>
            <a:r>
              <a:rPr kumimoji="1" lang="en-US" altLang="zh-CN" sz="4400"/>
              <a:t>2. Proposed Initiatives</a:t>
            </a:r>
            <a:endParaRPr kumimoji="1" lang="zh-CN" altLang="en-US" sz="4400"/>
          </a:p>
        </p:txBody>
      </p:sp>
      <p:graphicFrame>
        <p:nvGraphicFramePr>
          <p:cNvPr id="6" name="图示 5">
            <a:extLst>
              <a:ext uri="{FF2B5EF4-FFF2-40B4-BE49-F238E27FC236}">
                <a16:creationId xmlns:a16="http://schemas.microsoft.com/office/drawing/2014/main" id="{5B86BA7F-AD65-14C7-0414-2E634E2B0A0D}"/>
              </a:ext>
            </a:extLst>
          </p:cNvPr>
          <p:cNvGraphicFramePr/>
          <p:nvPr>
            <p:extLst>
              <p:ext uri="{D42A27DB-BD31-4B8C-83A1-F6EECF244321}">
                <p14:modId xmlns:p14="http://schemas.microsoft.com/office/powerpoint/2010/main" val="811534743"/>
              </p:ext>
            </p:extLst>
          </p:nvPr>
        </p:nvGraphicFramePr>
        <p:xfrm>
          <a:off x="2274407" y="2258521"/>
          <a:ext cx="7643186" cy="28853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40462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897767B-211B-9E28-6752-289C21B8827C}"/>
              </a:ext>
            </a:extLst>
          </p:cNvPr>
          <p:cNvSpPr>
            <a:spLocks noGrp="1"/>
          </p:cNvSpPr>
          <p:nvPr>
            <p:ph type="title"/>
          </p:nvPr>
        </p:nvSpPr>
        <p:spPr>
          <a:xfrm>
            <a:off x="576964" y="626317"/>
            <a:ext cx="6343231" cy="1088136"/>
          </a:xfrm>
        </p:spPr>
        <p:txBody>
          <a:bodyPr>
            <a:normAutofit/>
          </a:bodyPr>
          <a:lstStyle/>
          <a:p>
            <a:r>
              <a:rPr kumimoji="1" lang="en-US" altLang="zh-CN" sz="4400"/>
              <a:t>Proposed Initiatives</a:t>
            </a:r>
            <a:endParaRPr kumimoji="1" lang="zh-CN" altLang="en-US" sz="4400"/>
          </a:p>
        </p:txBody>
      </p:sp>
      <p:sp>
        <p:nvSpPr>
          <p:cNvPr id="5" name="文本框 4">
            <a:extLst>
              <a:ext uri="{FF2B5EF4-FFF2-40B4-BE49-F238E27FC236}">
                <a16:creationId xmlns:a16="http://schemas.microsoft.com/office/drawing/2014/main" id="{FA780CA7-87F4-5A29-0406-987D6B6C0422}"/>
              </a:ext>
            </a:extLst>
          </p:cNvPr>
          <p:cNvSpPr txBox="1"/>
          <p:nvPr/>
        </p:nvSpPr>
        <p:spPr>
          <a:xfrm>
            <a:off x="6920195" y="992819"/>
            <a:ext cx="2725794" cy="400110"/>
          </a:xfrm>
          <a:prstGeom prst="rect">
            <a:avLst/>
          </a:prstGeom>
          <a:noFill/>
        </p:spPr>
        <p:txBody>
          <a:bodyPr wrap="square" rtlCol="0">
            <a:spAutoFit/>
          </a:bodyPr>
          <a:lstStyle/>
          <a:p>
            <a:r>
              <a:rPr kumimoji="1" lang="en-US" altLang="zh-CN" sz="2000" i="1"/>
              <a:t>Problems identified</a:t>
            </a:r>
            <a:endParaRPr kumimoji="1" lang="zh-CN" altLang="en-US" sz="2000" i="1"/>
          </a:p>
        </p:txBody>
      </p:sp>
      <p:graphicFrame>
        <p:nvGraphicFramePr>
          <p:cNvPr id="6" name="图示 5">
            <a:extLst>
              <a:ext uri="{FF2B5EF4-FFF2-40B4-BE49-F238E27FC236}">
                <a16:creationId xmlns:a16="http://schemas.microsoft.com/office/drawing/2014/main" id="{8B2EBFCB-FD98-893D-D564-07A13FA73D31}"/>
              </a:ext>
            </a:extLst>
          </p:cNvPr>
          <p:cNvGraphicFramePr/>
          <p:nvPr>
            <p:extLst>
              <p:ext uri="{D42A27DB-BD31-4B8C-83A1-F6EECF244321}">
                <p14:modId xmlns:p14="http://schemas.microsoft.com/office/powerpoint/2010/main" val="2507470841"/>
              </p:ext>
            </p:extLst>
          </p:nvPr>
        </p:nvGraphicFramePr>
        <p:xfrm>
          <a:off x="631951" y="1617384"/>
          <a:ext cx="10928098" cy="33481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mc:Choice xmlns:am3d="http://schemas.microsoft.com/office/drawing/2017/model3d" Requires="am3d">
          <p:graphicFrame>
            <p:nvGraphicFramePr>
              <p:cNvPr id="7" name="3D 模型 6" descr="Thinking Face Emoji">
                <a:extLst>
                  <a:ext uri="{FF2B5EF4-FFF2-40B4-BE49-F238E27FC236}">
                    <a16:creationId xmlns:a16="http://schemas.microsoft.com/office/drawing/2014/main" id="{4B363E40-1691-A563-CF76-1F69443F4673}"/>
                  </a:ext>
                </a:extLst>
              </p:cNvPr>
              <p:cNvGraphicFramePr>
                <a:graphicFrameLocks noChangeAspect="1"/>
              </p:cNvGraphicFramePr>
              <p:nvPr>
                <p:extLst>
                  <p:ext uri="{D42A27DB-BD31-4B8C-83A1-F6EECF244321}">
                    <p14:modId xmlns:p14="http://schemas.microsoft.com/office/powerpoint/2010/main" val="1278189693"/>
                  </p:ext>
                </p:extLst>
              </p:nvPr>
            </p:nvGraphicFramePr>
            <p:xfrm>
              <a:off x="9893548" y="576177"/>
              <a:ext cx="1366221" cy="1233393"/>
            </p:xfrm>
            <a:graphic>
              <a:graphicData uri="http://schemas.microsoft.com/office/drawing/2017/model3d">
                <am3d:model3d r:embed="rId7">
                  <am3d:spPr>
                    <a:xfrm>
                      <a:off x="0" y="0"/>
                      <a:ext cx="1366221" cy="1233393"/>
                    </a:xfrm>
                    <a:prstGeom prst="rect">
                      <a:avLst/>
                    </a:prstGeom>
                  </am3d:spPr>
                  <am3d:camera>
                    <am3d:pos x="0" y="0" z="78335969"/>
                    <am3d:up dx="0" dy="36000000" dz="0"/>
                    <am3d:lookAt x="0" y="0" z="0"/>
                    <am3d:perspective fov="2700000"/>
                  </am3d:camera>
                  <am3d:trans>
                    <am3d:meterPerModelUnit n="89687" d="1000000"/>
                    <am3d:preTrans dx="3" dy="-16951004" dz="-1048983"/>
                    <am3d:scale>
                      <am3d:sx n="1000000" d="1000000"/>
                      <am3d:sy n="1000000" d="1000000"/>
                      <am3d:sz n="1000000" d="1000000"/>
                    </am3d:scale>
                    <am3d:rot ax="290590" ay="-1067511" az="-88958"/>
                    <am3d:postTrans dx="0" dy="0" dz="0"/>
                  </am3d:trans>
                  <am3d:raster rName="Office3DRenderer" rVer="16.0.8326">
                    <am3d:blip r:embed="rId8"/>
                  </am3d:raster>
                  <am3d:objViewport viewportSz="21252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模型 6" descr="Thinking Face Emoji">
                <a:extLst>
                  <a:ext uri="{FF2B5EF4-FFF2-40B4-BE49-F238E27FC236}">
                    <a16:creationId xmlns:a16="http://schemas.microsoft.com/office/drawing/2014/main" id="{4B363E40-1691-A563-CF76-1F69443F4673}"/>
                  </a:ext>
                </a:extLst>
              </p:cNvPr>
              <p:cNvPicPr>
                <a:picLocks noGrp="1" noRot="1" noChangeAspect="1" noMove="1" noResize="1" noEditPoints="1" noAdjustHandles="1" noChangeArrowheads="1" noChangeShapeType="1" noCrop="1"/>
              </p:cNvPicPr>
              <p:nvPr/>
            </p:nvPicPr>
            <p:blipFill>
              <a:blip r:embed="rId8"/>
              <a:stretch>
                <a:fillRect/>
              </a:stretch>
            </p:blipFill>
            <p:spPr>
              <a:xfrm>
                <a:off x="9893548" y="576177"/>
                <a:ext cx="1366221" cy="1233393"/>
              </a:xfrm>
              <a:prstGeom prst="rect">
                <a:avLst/>
              </a:prstGeom>
            </p:spPr>
          </p:pic>
        </mc:Fallback>
      </mc:AlternateContent>
      <p:sp>
        <p:nvSpPr>
          <p:cNvPr id="8" name="下箭头 7">
            <a:extLst>
              <a:ext uri="{FF2B5EF4-FFF2-40B4-BE49-F238E27FC236}">
                <a16:creationId xmlns:a16="http://schemas.microsoft.com/office/drawing/2014/main" id="{32094DAC-3B45-41B5-8548-DF88A44B0A4F}"/>
              </a:ext>
            </a:extLst>
          </p:cNvPr>
          <p:cNvSpPr/>
          <p:nvPr/>
        </p:nvSpPr>
        <p:spPr>
          <a:xfrm>
            <a:off x="521977" y="2529592"/>
            <a:ext cx="655093" cy="2552769"/>
          </a:xfrm>
          <a:prstGeom prst="downArrow">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圆角矩形 8">
            <a:extLst>
              <a:ext uri="{FF2B5EF4-FFF2-40B4-BE49-F238E27FC236}">
                <a16:creationId xmlns:a16="http://schemas.microsoft.com/office/drawing/2014/main" id="{7BB6F919-78BD-04D5-83CD-FD1864D0A55A}"/>
              </a:ext>
            </a:extLst>
          </p:cNvPr>
          <p:cNvSpPr/>
          <p:nvPr/>
        </p:nvSpPr>
        <p:spPr>
          <a:xfrm>
            <a:off x="343572" y="5226826"/>
            <a:ext cx="4376792" cy="1278837"/>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a:solidFill>
                  <a:schemeClr val="tx1"/>
                </a:solidFill>
              </a:rPr>
              <a:t>We will have a </a:t>
            </a:r>
            <a:r>
              <a:rPr kumimoji="1" lang="en-US" altLang="zh-CN" sz="2000">
                <a:solidFill>
                  <a:srgbClr val="C00000"/>
                </a:solidFill>
              </a:rPr>
              <a:t>6-month plan of actions</a:t>
            </a:r>
            <a:r>
              <a:rPr kumimoji="1" lang="en-US" altLang="zh-CN" sz="2000">
                <a:solidFill>
                  <a:schemeClr val="tx1"/>
                </a:solidFill>
              </a:rPr>
              <a:t> to handle them and a </a:t>
            </a:r>
            <a:r>
              <a:rPr kumimoji="1" lang="en-US" altLang="zh-CN" sz="2000">
                <a:solidFill>
                  <a:srgbClr val="C00000"/>
                </a:solidFill>
              </a:rPr>
              <a:t>long-term schedule</a:t>
            </a:r>
            <a:r>
              <a:rPr kumimoji="1" lang="en-US" altLang="zh-CN" sz="2000">
                <a:solidFill>
                  <a:schemeClr val="tx1"/>
                </a:solidFill>
              </a:rPr>
              <a:t> for </a:t>
            </a:r>
            <a:r>
              <a:rPr kumimoji="1" lang="en-US" altLang="zh-CN" sz="2000">
                <a:solidFill>
                  <a:srgbClr val="C00000"/>
                </a:solidFill>
              </a:rPr>
              <a:t>standards</a:t>
            </a:r>
            <a:endParaRPr kumimoji="1" lang="zh-CN" altLang="en-US" sz="2000">
              <a:solidFill>
                <a:srgbClr val="C00000"/>
              </a:solidFill>
            </a:endParaRPr>
          </a:p>
        </p:txBody>
      </p:sp>
      <p:sp>
        <p:nvSpPr>
          <p:cNvPr id="10" name="圆角矩形 8">
            <a:extLst>
              <a:ext uri="{FF2B5EF4-FFF2-40B4-BE49-F238E27FC236}">
                <a16:creationId xmlns:a16="http://schemas.microsoft.com/office/drawing/2014/main" id="{AC02DA25-7D07-A584-911B-C7FEDB877894}"/>
              </a:ext>
            </a:extLst>
          </p:cNvPr>
          <p:cNvSpPr/>
          <p:nvPr/>
        </p:nvSpPr>
        <p:spPr>
          <a:xfrm>
            <a:off x="5366135" y="5272482"/>
            <a:ext cx="6432453" cy="1034786"/>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Daihatsu has </a:t>
            </a:r>
            <a:r>
              <a:rPr lang="en-US" altLang="zh-CN">
                <a:solidFill>
                  <a:srgbClr val="404040"/>
                </a:solidFill>
                <a:ea typeface="+mn-lt"/>
                <a:cs typeface="+mn-lt"/>
              </a:rPr>
              <a:t>flawed side-collision tests.</a:t>
            </a:r>
          </a:p>
          <a:p>
            <a:pPr algn="ctr"/>
            <a:r>
              <a:rPr kumimoji="1" lang="en-US" altLang="zh-CN">
                <a:solidFill>
                  <a:srgbClr val="C00000"/>
                </a:solidFill>
                <a:ea typeface="+mn-lt"/>
                <a:cs typeface="+mn-lt"/>
              </a:rPr>
              <a:t>How about the emerging AI and information systems on automotive products?</a:t>
            </a:r>
            <a:r>
              <a:rPr kumimoji="1" lang="en-US" altLang="zh-CN">
                <a:solidFill>
                  <a:srgbClr val="C00000"/>
                </a:solidFill>
              </a:rPr>
              <a:t> </a:t>
            </a:r>
            <a:endParaRPr kumimoji="1" lang="zh-CN" altLang="en-US">
              <a:solidFill>
                <a:srgbClr val="C00000"/>
              </a:solidFill>
            </a:endParaRPr>
          </a:p>
        </p:txBody>
      </p:sp>
      <p:sp>
        <p:nvSpPr>
          <p:cNvPr id="2" name="下箭头 7">
            <a:extLst>
              <a:ext uri="{FF2B5EF4-FFF2-40B4-BE49-F238E27FC236}">
                <a16:creationId xmlns:a16="http://schemas.microsoft.com/office/drawing/2014/main" id="{553E3B54-68F5-1936-4C25-3195F9DA8294}"/>
              </a:ext>
            </a:extLst>
          </p:cNvPr>
          <p:cNvSpPr/>
          <p:nvPr/>
        </p:nvSpPr>
        <p:spPr>
          <a:xfrm rot="10800000">
            <a:off x="8453887" y="4810572"/>
            <a:ext cx="517317" cy="528170"/>
          </a:xfrm>
          <a:prstGeom prst="downArrow">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446729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0"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additive="sum">
                                        <p:cTn id="13" dur="1000" fill="hold"/>
                                        <p:tgtEl>
                                          <p:spTgt spid="7"/>
                                        </p:tgtEl>
                                        <p:attrNameLst>
                                          <p:attrName>3d.object.rotation.y</p:attrName>
                                        </p:attrNameLst>
                                      </p:cBhvr>
                                      <p:tavLst>
                                        <p:tav tm="0">
                                          <p:val>
                                            <p:fltVal val="40"/>
                                          </p:val>
                                        </p:tav>
                                        <p:tav tm="3330">
                                          <p:val>
                                            <p:fltVal val="39.8698"/>
                                          </p:val>
                                        </p:tav>
                                        <p:tav tm="6660">
                                          <p:val>
                                            <p:fltVal val="39.4913"/>
                                          </p:val>
                                        </p:tav>
                                        <p:tav tm="9990">
                                          <p:val>
                                            <p:fltVal val="38.8821"/>
                                          </p:val>
                                        </p:tav>
                                        <p:tav tm="13320">
                                          <p:val>
                                            <p:fltVal val="38.0599"/>
                                          </p:val>
                                        </p:tav>
                                        <p:tav tm="16650">
                                          <p:val>
                                            <p:fltVal val="37.0425"/>
                                          </p:val>
                                        </p:tav>
                                        <p:tav tm="19970">
                                          <p:val>
                                            <p:fltVal val="35.8515"/>
                                          </p:val>
                                        </p:tav>
                                        <p:tav tm="23290">
                                          <p:val>
                                            <p:fltVal val="34.5015"/>
                                          </p:val>
                                        </p:tav>
                                        <p:tav tm="26620">
                                          <p:val>
                                            <p:fltVal val="33.0055"/>
                                          </p:val>
                                        </p:tav>
                                        <p:tav tm="29950">
                                          <p:val>
                                            <p:fltVal val="31.3851"/>
                                          </p:val>
                                        </p:tav>
                                        <p:tav tm="33280">
                                          <p:val>
                                            <p:fltVal val="29.658"/>
                                          </p:val>
                                        </p:tav>
                                        <p:tav tm="36610">
                                          <p:val>
                                            <p:fltVal val="27.8419"/>
                                          </p:val>
                                        </p:tav>
                                        <p:tav tm="39940">
                                          <p:val>
                                            <p:fltVal val="25.9545"/>
                                          </p:val>
                                        </p:tav>
                                        <p:tav tm="43270">
                                          <p:val>
                                            <p:fltVal val="24.0136"/>
                                          </p:val>
                                        </p:tav>
                                        <p:tav tm="46600">
                                          <p:val>
                                            <p:fltVal val="22.0368"/>
                                          </p:val>
                                        </p:tav>
                                        <p:tav tm="49930">
                                          <p:val>
                                            <p:fltVal val="20.0419"/>
                                          </p:val>
                                        </p:tav>
                                        <p:tav tm="53250">
                                          <p:val>
                                            <p:fltVal val="18.0527"/>
                                          </p:val>
                                        </p:tav>
                                        <p:tav tm="56580">
                                          <p:val>
                                            <p:fltVal val="16.0747"/>
                                          </p:val>
                                        </p:tav>
                                        <p:tav tm="59900">
                                          <p:val>
                                            <p:fltVal val="14.1376"/>
                                          </p:val>
                                        </p:tav>
                                        <p:tav tm="63220">
                                          <p:val>
                                            <p:fltVal val="12.2528"/>
                                          </p:val>
                                        </p:tav>
                                        <p:tav tm="66540">
                                          <p:val>
                                            <p:fltVal val="10.4379"/>
                                          </p:val>
                                        </p:tav>
                                        <p:tav tm="69870">
                                          <p:val>
                                            <p:fltVal val="8.7056"/>
                                          </p:val>
                                        </p:tav>
                                        <p:tav tm="73190">
                                          <p:val>
                                            <p:fltVal val="7.0836"/>
                                          </p:val>
                                        </p:tav>
                                        <p:tav tm="76510">
                                          <p:val>
                                            <p:fltVal val="5.5844"/>
                                          </p:val>
                                        </p:tav>
                                        <p:tav tm="79830">
                                          <p:val>
                                            <p:fltVal val="4.2254"/>
                                          </p:val>
                                        </p:tav>
                                        <p:tav tm="83160">
                                          <p:val>
                                            <p:fltVal val="3.0209"/>
                                          </p:val>
                                        </p:tav>
                                        <p:tav tm="86480">
                                          <p:val>
                                            <p:fltVal val="1.9957"/>
                                          </p:val>
                                        </p:tav>
                                        <p:tav tm="89800">
                                          <p:val>
                                            <p:fltVal val="1.1635"/>
                                          </p:val>
                                        </p:tav>
                                        <p:tav tm="93120">
                                          <p:val>
                                            <p:fltVal val="0.5419"/>
                                          </p:val>
                                        </p:tav>
                                        <p:tav tm="96450">
                                          <p:val>
                                            <p:fltVal val="0.1476"/>
                                          </p:val>
                                        </p:tav>
                                        <p:tav tm="100000">
                                          <p:val>
                                            <p:fltVal val="0"/>
                                          </p:val>
                                        </p:tav>
                                      </p:tavLst>
                                    </p:anim>
                                    <p:anim calcmode="lin" valueType="num">
                                      <p:cBhvr additive="mult">
                                        <p:cTn id="14" dur="1000" fill="hold"/>
                                        <p:tgtEl>
                                          <p:spTgt spid="7"/>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5" dur="1000" fill="hold"/>
                                        <p:tgtEl>
                                          <p:spTgt spid="7"/>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6" dur="1000" fill="hold"/>
                                        <p:tgtEl>
                                          <p:spTgt spid="7"/>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checkerboard(across)">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checkerboard(across)">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5" presetClass="entr" presetSubtype="1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checkerboard(across)">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5" presetClass="entr" presetSubtype="1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checkerboard(across)">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5" presetClass="entr" presetSubtype="1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checkerboard(across)">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Graphic spid="6" grpId="0">
        <p:bldAsOne/>
      </p:bldGraphic>
      <p:bldP spid="8" grpId="0" animBg="1"/>
      <p:bldP spid="9" grpId="0" animBg="1"/>
      <p:bldP spid="10" grpId="0" animBg="1"/>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D6228A-3497-BB2B-AB37-254603BEC1FD}"/>
              </a:ext>
            </a:extLst>
          </p:cNvPr>
          <p:cNvSpPr>
            <a:spLocks noGrp="1"/>
          </p:cNvSpPr>
          <p:nvPr>
            <p:ph type="title"/>
          </p:nvPr>
        </p:nvSpPr>
        <p:spPr>
          <a:xfrm>
            <a:off x="521209" y="691025"/>
            <a:ext cx="7643078" cy="1088136"/>
          </a:xfrm>
        </p:spPr>
        <p:txBody>
          <a:bodyPr/>
          <a:lstStyle/>
          <a:p>
            <a:r>
              <a:rPr lang="en-US" altLang="zh-CN"/>
              <a:t>Proposed Initiatives</a:t>
            </a:r>
            <a:endParaRPr lang="zh-CN" altLang="en-US"/>
          </a:p>
        </p:txBody>
      </p:sp>
      <p:sp>
        <p:nvSpPr>
          <p:cNvPr id="6" name="文本框 5">
            <a:extLst>
              <a:ext uri="{FF2B5EF4-FFF2-40B4-BE49-F238E27FC236}">
                <a16:creationId xmlns:a16="http://schemas.microsoft.com/office/drawing/2014/main" id="{B0774810-502F-CED0-4DB7-34F0B9C235EE}"/>
              </a:ext>
            </a:extLst>
          </p:cNvPr>
          <p:cNvSpPr txBox="1"/>
          <p:nvPr/>
        </p:nvSpPr>
        <p:spPr>
          <a:xfrm>
            <a:off x="8069727" y="1136511"/>
            <a:ext cx="2725794" cy="400110"/>
          </a:xfrm>
          <a:prstGeom prst="rect">
            <a:avLst/>
          </a:prstGeom>
          <a:noFill/>
        </p:spPr>
        <p:txBody>
          <a:bodyPr wrap="square" rtlCol="0">
            <a:spAutoFit/>
          </a:bodyPr>
          <a:lstStyle/>
          <a:p>
            <a:r>
              <a:rPr kumimoji="1" lang="en-US" altLang="zh-CN" sz="2000" i="1"/>
              <a:t>Ethical Frameworks</a:t>
            </a:r>
            <a:endParaRPr kumimoji="1" lang="zh-CN" altLang="en-US" sz="2000" i="1"/>
          </a:p>
        </p:txBody>
      </p:sp>
      <p:graphicFrame>
        <p:nvGraphicFramePr>
          <p:cNvPr id="9" name="图示 8">
            <a:extLst>
              <a:ext uri="{FF2B5EF4-FFF2-40B4-BE49-F238E27FC236}">
                <a16:creationId xmlns:a16="http://schemas.microsoft.com/office/drawing/2014/main" id="{18364E17-456A-710B-C784-A0652D98A5F6}"/>
              </a:ext>
            </a:extLst>
          </p:cNvPr>
          <p:cNvGraphicFramePr/>
          <p:nvPr>
            <p:extLst>
              <p:ext uri="{D42A27DB-BD31-4B8C-83A1-F6EECF244321}">
                <p14:modId xmlns:p14="http://schemas.microsoft.com/office/powerpoint/2010/main" val="3766005481"/>
              </p:ext>
            </p:extLst>
          </p:nvPr>
        </p:nvGraphicFramePr>
        <p:xfrm>
          <a:off x="2028371" y="2224647"/>
          <a:ext cx="8135257" cy="41562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框 2">
            <a:extLst>
              <a:ext uri="{FF2B5EF4-FFF2-40B4-BE49-F238E27FC236}">
                <a16:creationId xmlns:a16="http://schemas.microsoft.com/office/drawing/2014/main" id="{F3C274D4-03B2-1B1F-E498-BA9F2C00679B}"/>
              </a:ext>
            </a:extLst>
          </p:cNvPr>
          <p:cNvSpPr txBox="1"/>
          <p:nvPr/>
        </p:nvSpPr>
        <p:spPr>
          <a:xfrm>
            <a:off x="1992386" y="1612775"/>
            <a:ext cx="7847900" cy="369332"/>
          </a:xfrm>
          <a:prstGeom prst="rect">
            <a:avLst/>
          </a:prstGeom>
          <a:noFill/>
        </p:spPr>
        <p:txBody>
          <a:bodyPr wrap="square" rtlCol="0">
            <a:spAutoFit/>
          </a:bodyPr>
          <a:lstStyle/>
          <a:p>
            <a:r>
              <a:rPr lang="en-US" altLang="zh-CN"/>
              <a:t>We should refer to the ethical frameworks – the foundational theories</a:t>
            </a:r>
            <a:endParaRPr lang="zh-CN" altLang="en-US"/>
          </a:p>
        </p:txBody>
      </p:sp>
    </p:spTree>
    <p:extLst>
      <p:ext uri="{BB962C8B-B14F-4D97-AF65-F5344CB8AC3E}">
        <p14:creationId xmlns:p14="http://schemas.microsoft.com/office/powerpoint/2010/main" val="400461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Graphic spid="9" grpId="0">
        <p:bldAsOne/>
      </p:bldGraphic>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55278B7-232D-BE77-E783-159734256328}"/>
              </a:ext>
            </a:extLst>
          </p:cNvPr>
          <p:cNvSpPr>
            <a:spLocks noGrp="1"/>
          </p:cNvSpPr>
          <p:nvPr>
            <p:ph type="title"/>
          </p:nvPr>
        </p:nvSpPr>
        <p:spPr>
          <a:xfrm>
            <a:off x="521208" y="614579"/>
            <a:ext cx="6384560" cy="1088136"/>
          </a:xfrm>
        </p:spPr>
        <p:txBody>
          <a:bodyPr>
            <a:normAutofit/>
          </a:bodyPr>
          <a:lstStyle/>
          <a:p>
            <a:r>
              <a:rPr kumimoji="1" lang="en-US" altLang="zh-CN" sz="4400"/>
              <a:t>Proposed Initiatives</a:t>
            </a:r>
            <a:endParaRPr kumimoji="1" lang="zh-CN" altLang="en-US" sz="4400"/>
          </a:p>
        </p:txBody>
      </p:sp>
      <p:sp>
        <p:nvSpPr>
          <p:cNvPr id="5" name="文本框 4">
            <a:extLst>
              <a:ext uri="{FF2B5EF4-FFF2-40B4-BE49-F238E27FC236}">
                <a16:creationId xmlns:a16="http://schemas.microsoft.com/office/drawing/2014/main" id="{CD9C87B0-E71F-E4EF-4198-2E05071B3FE5}"/>
              </a:ext>
            </a:extLst>
          </p:cNvPr>
          <p:cNvSpPr txBox="1"/>
          <p:nvPr/>
        </p:nvSpPr>
        <p:spPr>
          <a:xfrm>
            <a:off x="6782938" y="958592"/>
            <a:ext cx="4633810" cy="400110"/>
          </a:xfrm>
          <a:prstGeom prst="rect">
            <a:avLst/>
          </a:prstGeom>
          <a:noFill/>
        </p:spPr>
        <p:txBody>
          <a:bodyPr wrap="square" rtlCol="0">
            <a:spAutoFit/>
          </a:bodyPr>
          <a:lstStyle/>
          <a:p>
            <a:r>
              <a:rPr kumimoji="1" lang="en-US" altLang="zh-CN" sz="2000" i="1"/>
              <a:t>Standardized foundation for actions</a:t>
            </a:r>
            <a:endParaRPr kumimoji="1" lang="zh-CN" altLang="en-US" sz="2000" i="1"/>
          </a:p>
        </p:txBody>
      </p:sp>
      <p:sp>
        <p:nvSpPr>
          <p:cNvPr id="6" name="矩形: 圆角 5">
            <a:extLst>
              <a:ext uri="{FF2B5EF4-FFF2-40B4-BE49-F238E27FC236}">
                <a16:creationId xmlns:a16="http://schemas.microsoft.com/office/drawing/2014/main" id="{593BD8A6-8322-8FC4-7BC7-8F9B43C6E729}"/>
              </a:ext>
            </a:extLst>
          </p:cNvPr>
          <p:cNvSpPr/>
          <p:nvPr/>
        </p:nvSpPr>
        <p:spPr>
          <a:xfrm>
            <a:off x="967409" y="2092378"/>
            <a:ext cx="2690191" cy="662608"/>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Ethics in the ongoing recall procedures</a:t>
            </a:r>
            <a:endParaRPr lang="zh-CN" altLang="en-US">
              <a:solidFill>
                <a:schemeClr val="tx1"/>
              </a:solidFill>
            </a:endParaRPr>
          </a:p>
        </p:txBody>
      </p:sp>
      <p:sp>
        <p:nvSpPr>
          <p:cNvPr id="7" name="箭头: 右 6">
            <a:extLst>
              <a:ext uri="{FF2B5EF4-FFF2-40B4-BE49-F238E27FC236}">
                <a16:creationId xmlns:a16="http://schemas.microsoft.com/office/drawing/2014/main" id="{BDA6D7AF-5E49-F8EF-BA6F-4015BF0333C3}"/>
              </a:ext>
            </a:extLst>
          </p:cNvPr>
          <p:cNvSpPr/>
          <p:nvPr/>
        </p:nvSpPr>
        <p:spPr>
          <a:xfrm>
            <a:off x="4048539" y="2211647"/>
            <a:ext cx="1577009" cy="424069"/>
          </a:xfrm>
          <a:prstGeom prst="rightArrow">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BCBBB457-60E4-879D-A17B-74EC55EFC35F}"/>
              </a:ext>
            </a:extLst>
          </p:cNvPr>
          <p:cNvSpPr/>
          <p:nvPr/>
        </p:nvSpPr>
        <p:spPr>
          <a:xfrm>
            <a:off x="6016487" y="2092378"/>
            <a:ext cx="5400261" cy="662608"/>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ltLang="zh-CN" sz="1800" i="1">
                <a:solidFill>
                  <a:srgbClr val="000000"/>
                </a:solidFill>
                <a:effectLst/>
                <a:latin typeface="Times New Roman" panose="02020603050405020304" pitchFamily="18" charset="0"/>
                <a:ea typeface="等线" panose="02010600030101010101" pitchFamily="2" charset="-122"/>
              </a:rPr>
              <a:t>ISO 9001:2015 After-sales Service, Corrective Actions,</a:t>
            </a:r>
            <a:r>
              <a:rPr lang="en-GB" altLang="zh-CN" sz="1800">
                <a:solidFill>
                  <a:srgbClr val="000000"/>
                </a:solidFill>
                <a:effectLst/>
                <a:latin typeface="Times New Roman" panose="02020603050405020304" pitchFamily="18" charset="0"/>
                <a:ea typeface="等线" panose="02010600030101010101" pitchFamily="2" charset="-122"/>
              </a:rPr>
              <a:t> and</a:t>
            </a:r>
            <a:r>
              <a:rPr lang="en-GB" altLang="zh-CN" sz="1800" i="1">
                <a:solidFill>
                  <a:srgbClr val="000000"/>
                </a:solidFill>
                <a:effectLst/>
                <a:latin typeface="Times New Roman" panose="02020603050405020304" pitchFamily="18" charset="0"/>
                <a:ea typeface="等线" panose="02010600030101010101" pitchFamily="2" charset="-122"/>
              </a:rPr>
              <a:t> Customer Compliant, Suggestion and Survey</a:t>
            </a:r>
            <a:endParaRPr lang="zh-CN" altLang="en-US">
              <a:solidFill>
                <a:schemeClr val="tx1"/>
              </a:solidFill>
            </a:endParaRPr>
          </a:p>
        </p:txBody>
      </p:sp>
      <p:sp>
        <p:nvSpPr>
          <p:cNvPr id="9" name="矩形: 圆角 8">
            <a:extLst>
              <a:ext uri="{FF2B5EF4-FFF2-40B4-BE49-F238E27FC236}">
                <a16:creationId xmlns:a16="http://schemas.microsoft.com/office/drawing/2014/main" id="{078F9CA8-C4F7-8E29-26C5-C1D61DD5622D}"/>
              </a:ext>
            </a:extLst>
          </p:cNvPr>
          <p:cNvSpPr/>
          <p:nvPr/>
        </p:nvSpPr>
        <p:spPr>
          <a:xfrm>
            <a:off x="967408" y="3407656"/>
            <a:ext cx="2690191" cy="662608"/>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Intra-organizational Reporting</a:t>
            </a:r>
            <a:endParaRPr lang="zh-CN" altLang="en-US">
              <a:solidFill>
                <a:schemeClr val="tx1"/>
              </a:solidFill>
            </a:endParaRPr>
          </a:p>
        </p:txBody>
      </p:sp>
      <p:sp>
        <p:nvSpPr>
          <p:cNvPr id="10" name="箭头: 右 9">
            <a:extLst>
              <a:ext uri="{FF2B5EF4-FFF2-40B4-BE49-F238E27FC236}">
                <a16:creationId xmlns:a16="http://schemas.microsoft.com/office/drawing/2014/main" id="{33AF2D38-241A-7D89-0FB8-154242175497}"/>
              </a:ext>
            </a:extLst>
          </p:cNvPr>
          <p:cNvSpPr/>
          <p:nvPr/>
        </p:nvSpPr>
        <p:spPr>
          <a:xfrm>
            <a:off x="4048539" y="3526925"/>
            <a:ext cx="1577009" cy="424069"/>
          </a:xfrm>
          <a:prstGeom prst="rightArrow">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AD390888-9155-AE35-58EE-719A4C0385E4}"/>
              </a:ext>
            </a:extLst>
          </p:cNvPr>
          <p:cNvSpPr/>
          <p:nvPr/>
        </p:nvSpPr>
        <p:spPr>
          <a:xfrm>
            <a:off x="6016487" y="3526925"/>
            <a:ext cx="5400261" cy="424070"/>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ltLang="zh-CN" sz="1800" i="1">
                <a:solidFill>
                  <a:srgbClr val="000000"/>
                </a:solidFill>
                <a:effectLst/>
                <a:latin typeface="Times New Roman" panose="02020603050405020304" pitchFamily="18" charset="0"/>
                <a:ea typeface="等线" panose="02010600030101010101" pitchFamily="2" charset="-122"/>
              </a:rPr>
              <a:t>ISO 37002:2021 Whistleblowing Management System.</a:t>
            </a:r>
            <a:endParaRPr lang="zh-CN" altLang="en-US">
              <a:solidFill>
                <a:schemeClr val="tx1"/>
              </a:solidFill>
            </a:endParaRPr>
          </a:p>
        </p:txBody>
      </p:sp>
      <p:sp>
        <p:nvSpPr>
          <p:cNvPr id="12" name="矩形: 圆角 11">
            <a:extLst>
              <a:ext uri="{FF2B5EF4-FFF2-40B4-BE49-F238E27FC236}">
                <a16:creationId xmlns:a16="http://schemas.microsoft.com/office/drawing/2014/main" id="{C321A837-C578-033D-A07D-594B9C29109B}"/>
              </a:ext>
            </a:extLst>
          </p:cNvPr>
          <p:cNvSpPr/>
          <p:nvPr/>
        </p:nvSpPr>
        <p:spPr>
          <a:xfrm>
            <a:off x="1023298" y="4722934"/>
            <a:ext cx="1912060" cy="662608"/>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External Accountability</a:t>
            </a:r>
            <a:endParaRPr lang="zh-CN" altLang="en-US">
              <a:solidFill>
                <a:schemeClr val="tx1"/>
              </a:solidFill>
            </a:endParaRPr>
          </a:p>
        </p:txBody>
      </p:sp>
      <p:sp>
        <p:nvSpPr>
          <p:cNvPr id="13" name="箭头: 右 12">
            <a:extLst>
              <a:ext uri="{FF2B5EF4-FFF2-40B4-BE49-F238E27FC236}">
                <a16:creationId xmlns:a16="http://schemas.microsoft.com/office/drawing/2014/main" id="{A2E5A65A-78A5-17EB-8A2D-8DD70177046A}"/>
              </a:ext>
            </a:extLst>
          </p:cNvPr>
          <p:cNvSpPr/>
          <p:nvPr/>
        </p:nvSpPr>
        <p:spPr>
          <a:xfrm>
            <a:off x="3377864" y="4842203"/>
            <a:ext cx="1577009" cy="424069"/>
          </a:xfrm>
          <a:prstGeom prst="rightArrow">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CB85FB3E-D03F-E479-A0B0-292888D9148B}"/>
              </a:ext>
            </a:extLst>
          </p:cNvPr>
          <p:cNvSpPr/>
          <p:nvPr/>
        </p:nvSpPr>
        <p:spPr>
          <a:xfrm>
            <a:off x="5397380" y="4722933"/>
            <a:ext cx="6019368" cy="736963"/>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ltLang="zh-CN" sz="1800" i="1">
                <a:solidFill>
                  <a:srgbClr val="000000"/>
                </a:solidFill>
                <a:effectLst/>
                <a:latin typeface="Times New Roman" panose="02020603050405020304" pitchFamily="18" charset="0"/>
                <a:ea typeface="等线" panose="02010600030101010101" pitchFamily="2" charset="-122"/>
              </a:rPr>
              <a:t>ISO 37001:2025 Anti-bribery Management Systems </a:t>
            </a:r>
            <a:endParaRPr lang="en-GB" altLang="zh-CN" i="1">
              <a:solidFill>
                <a:srgbClr val="000000"/>
              </a:solidFill>
              <a:latin typeface="Times New Roman" panose="02020603050405020304" pitchFamily="18" charset="0"/>
              <a:ea typeface="等线" panose="02010600030101010101" pitchFamily="2" charset="-122"/>
            </a:endParaRPr>
          </a:p>
          <a:p>
            <a:pPr algn="ctr"/>
            <a:r>
              <a:rPr lang="en-GB" altLang="zh-CN" sz="1800" i="1">
                <a:solidFill>
                  <a:srgbClr val="000000"/>
                </a:solidFill>
                <a:effectLst/>
                <a:latin typeface="Times New Roman" panose="02020603050405020304" pitchFamily="18" charset="0"/>
                <a:ea typeface="等线" panose="02010600030101010101" pitchFamily="2" charset="-122"/>
              </a:rPr>
              <a:t>ISO 19011:2018 Guidelines for Auditing Management Systems</a:t>
            </a:r>
            <a:endParaRPr lang="zh-CN" altLang="en-US">
              <a:solidFill>
                <a:schemeClr val="tx1"/>
              </a:solidFill>
            </a:endParaRPr>
          </a:p>
        </p:txBody>
      </p:sp>
    </p:spTree>
    <p:extLst>
      <p:ext uri="{BB962C8B-B14F-4D97-AF65-F5344CB8AC3E}">
        <p14:creationId xmlns:p14="http://schemas.microsoft.com/office/powerpoint/2010/main" val="100798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randombar(horizontal)">
                                      <p:cBhvr>
                                        <p:cTn id="18" dur="500"/>
                                        <p:tgtEl>
                                          <p:spTgt spid="9"/>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randombar(horizontal)">
                                      <p:cBhvr>
                                        <p:cTn id="21" dur="500"/>
                                        <p:tgtEl>
                                          <p:spTgt spid="10"/>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randombar(horizontal)">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randombar(horizontal)">
                                      <p:cBhvr>
                                        <p:cTn id="29" dur="500"/>
                                        <p:tgtEl>
                                          <p:spTgt spid="12"/>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randombar(horizontal)">
                                      <p:cBhvr>
                                        <p:cTn id="32" dur="500"/>
                                        <p:tgtEl>
                                          <p:spTgt spid="13"/>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randombar(horizontal)">
                                      <p:cBhvr>
                                        <p:cTn id="3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3D5130-4F47-DEBF-EE17-3FDBCB3C3D09}"/>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CE89058D-A589-3564-A5B4-1F24CF95BBF1}"/>
              </a:ext>
            </a:extLst>
          </p:cNvPr>
          <p:cNvSpPr>
            <a:spLocks noGrp="1"/>
          </p:cNvSpPr>
          <p:nvPr>
            <p:ph type="title"/>
          </p:nvPr>
        </p:nvSpPr>
        <p:spPr>
          <a:xfrm>
            <a:off x="463066" y="614579"/>
            <a:ext cx="6384560" cy="1088136"/>
          </a:xfrm>
        </p:spPr>
        <p:txBody>
          <a:bodyPr>
            <a:normAutofit/>
          </a:bodyPr>
          <a:lstStyle/>
          <a:p>
            <a:r>
              <a:rPr kumimoji="1" lang="en-US" altLang="zh-CN" sz="4400"/>
              <a:t>Proposed Initiatives</a:t>
            </a:r>
            <a:endParaRPr kumimoji="1" lang="zh-CN" altLang="en-US" sz="4400"/>
          </a:p>
        </p:txBody>
      </p:sp>
      <p:sp>
        <p:nvSpPr>
          <p:cNvPr id="5" name="文本框 4">
            <a:extLst>
              <a:ext uri="{FF2B5EF4-FFF2-40B4-BE49-F238E27FC236}">
                <a16:creationId xmlns:a16="http://schemas.microsoft.com/office/drawing/2014/main" id="{AB75758A-77D2-FC3D-8571-F6E0D541587B}"/>
              </a:ext>
            </a:extLst>
          </p:cNvPr>
          <p:cNvSpPr txBox="1"/>
          <p:nvPr/>
        </p:nvSpPr>
        <p:spPr>
          <a:xfrm>
            <a:off x="6782938" y="958592"/>
            <a:ext cx="4633810" cy="400110"/>
          </a:xfrm>
          <a:prstGeom prst="rect">
            <a:avLst/>
          </a:prstGeom>
          <a:noFill/>
        </p:spPr>
        <p:txBody>
          <a:bodyPr wrap="square" rtlCol="0">
            <a:spAutoFit/>
          </a:bodyPr>
          <a:lstStyle/>
          <a:p>
            <a:r>
              <a:rPr kumimoji="1" lang="en-US" altLang="zh-CN" sz="2000" i="1"/>
              <a:t>Standardized foundation for actions</a:t>
            </a:r>
            <a:endParaRPr kumimoji="1" lang="zh-CN" altLang="en-US" sz="2000" i="1"/>
          </a:p>
        </p:txBody>
      </p:sp>
      <p:sp>
        <p:nvSpPr>
          <p:cNvPr id="6" name="矩形: 圆角 5">
            <a:extLst>
              <a:ext uri="{FF2B5EF4-FFF2-40B4-BE49-F238E27FC236}">
                <a16:creationId xmlns:a16="http://schemas.microsoft.com/office/drawing/2014/main" id="{B39E55E4-D2C0-F014-2436-4CBC82323D3C}"/>
              </a:ext>
            </a:extLst>
          </p:cNvPr>
          <p:cNvSpPr/>
          <p:nvPr/>
        </p:nvSpPr>
        <p:spPr>
          <a:xfrm>
            <a:off x="713744" y="2196400"/>
            <a:ext cx="2958980" cy="1014335"/>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ltLang="zh-CN">
                <a:solidFill>
                  <a:srgbClr val="000000"/>
                </a:solidFill>
                <a:ea typeface="等线" panose="02010600030101010101" pitchFamily="2" charset="-122"/>
              </a:rPr>
              <a:t>O</a:t>
            </a:r>
            <a:r>
              <a:rPr lang="en-GB" altLang="zh-CN" sz="1800">
                <a:solidFill>
                  <a:srgbClr val="000000"/>
                </a:solidFill>
                <a:effectLst/>
                <a:ea typeface="等线" panose="02010600030101010101" pitchFamily="2" charset="-122"/>
              </a:rPr>
              <a:t>rganizational governance specialized for automotive industry</a:t>
            </a:r>
            <a:endParaRPr lang="zh-CN" altLang="en-US">
              <a:solidFill>
                <a:schemeClr val="tx1"/>
              </a:solidFill>
            </a:endParaRPr>
          </a:p>
        </p:txBody>
      </p:sp>
      <p:sp>
        <p:nvSpPr>
          <p:cNvPr id="7" name="箭头: 右 6">
            <a:extLst>
              <a:ext uri="{FF2B5EF4-FFF2-40B4-BE49-F238E27FC236}">
                <a16:creationId xmlns:a16="http://schemas.microsoft.com/office/drawing/2014/main" id="{51FB3CD6-BF72-C37D-2BE3-362CE426567C}"/>
              </a:ext>
            </a:extLst>
          </p:cNvPr>
          <p:cNvSpPr/>
          <p:nvPr/>
        </p:nvSpPr>
        <p:spPr>
          <a:xfrm>
            <a:off x="3996466" y="2491532"/>
            <a:ext cx="1577009" cy="424069"/>
          </a:xfrm>
          <a:prstGeom prst="rightArrow">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4A1DD0AB-5BB6-D568-653A-D35F0F0D0F20}"/>
              </a:ext>
            </a:extLst>
          </p:cNvPr>
          <p:cNvSpPr/>
          <p:nvPr/>
        </p:nvSpPr>
        <p:spPr>
          <a:xfrm>
            <a:off x="5897218" y="2196401"/>
            <a:ext cx="5519530" cy="1014335"/>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i="1">
                <a:solidFill>
                  <a:srgbClr val="C00000"/>
                </a:solidFill>
                <a:effectLst/>
                <a:latin typeface="Times New Roman" panose="02020603050405020304" pitchFamily="18" charset="0"/>
                <a:cs typeface="Times New Roman" panose="02020603050405020304" pitchFamily="18" charset="0"/>
              </a:rPr>
              <a:t>International Automotive Task Force: </a:t>
            </a:r>
            <a:r>
              <a:rPr lang="en-GB" altLang="zh-CN" sz="1800" i="1">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rPr>
              <a:t>IATF 16949:2016</a:t>
            </a:r>
          </a:p>
          <a:p>
            <a:pPr algn="ctr"/>
            <a:r>
              <a:rPr lang="en-GB" altLang="zh-CN" sz="1800" i="1">
                <a:solidFill>
                  <a:srgbClr val="000000"/>
                </a:solidFill>
                <a:effectLst/>
                <a:latin typeface="Times New Roman" panose="02020603050405020304" pitchFamily="18" charset="0"/>
                <a:ea typeface="等线" panose="02010600030101010101" pitchFamily="2" charset="-122"/>
              </a:rPr>
              <a:t>ISO 37000:2021 Governance of Organizations</a:t>
            </a:r>
            <a:endParaRPr lang="en-GB" altLang="zh-CN" i="1">
              <a:solidFill>
                <a:srgbClr val="C00000"/>
              </a:solidFill>
              <a:latin typeface="Times New Roman" panose="02020603050405020304" pitchFamily="18" charset="0"/>
              <a:ea typeface="等线" panose="02010600030101010101" pitchFamily="2" charset="-122"/>
              <a:cs typeface="Times New Roman" panose="02020603050405020304" pitchFamily="18" charset="0"/>
            </a:endParaRPr>
          </a:p>
          <a:p>
            <a:pPr algn="ctr"/>
            <a:r>
              <a:rPr lang="en-GB" altLang="zh-CN" sz="1800" i="1">
                <a:solidFill>
                  <a:srgbClr val="000000"/>
                </a:solidFill>
                <a:effectLst/>
                <a:latin typeface="Times New Roman" panose="02020603050405020304" pitchFamily="18" charset="0"/>
                <a:ea typeface="等线" panose="02010600030101010101" pitchFamily="2" charset="-122"/>
              </a:rPr>
              <a:t>ISO 9001:2015 Quality Management Systems</a:t>
            </a:r>
            <a:endParaRPr lang="zh-CN" altLang="en-US" i="1">
              <a:solidFill>
                <a:srgbClr val="C00000"/>
              </a:solidFill>
              <a:latin typeface="Times New Roman" panose="02020603050405020304" pitchFamily="18" charset="0"/>
              <a:cs typeface="Times New Roman" panose="02020603050405020304" pitchFamily="18" charset="0"/>
            </a:endParaRPr>
          </a:p>
        </p:txBody>
      </p:sp>
      <p:sp>
        <p:nvSpPr>
          <p:cNvPr id="9" name="矩形: 圆角 8">
            <a:extLst>
              <a:ext uri="{FF2B5EF4-FFF2-40B4-BE49-F238E27FC236}">
                <a16:creationId xmlns:a16="http://schemas.microsoft.com/office/drawing/2014/main" id="{F958219B-A028-42E9-1C39-327416C7AE16}"/>
              </a:ext>
            </a:extLst>
          </p:cNvPr>
          <p:cNvSpPr/>
          <p:nvPr/>
        </p:nvSpPr>
        <p:spPr>
          <a:xfrm>
            <a:off x="574216" y="3949127"/>
            <a:ext cx="2690191" cy="965561"/>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AI and information systems on automotive products</a:t>
            </a:r>
            <a:endParaRPr lang="zh-CN" altLang="en-US">
              <a:solidFill>
                <a:schemeClr val="tx1"/>
              </a:solidFill>
            </a:endParaRPr>
          </a:p>
        </p:txBody>
      </p:sp>
      <p:sp>
        <p:nvSpPr>
          <p:cNvPr id="10" name="箭头: 右 9">
            <a:extLst>
              <a:ext uri="{FF2B5EF4-FFF2-40B4-BE49-F238E27FC236}">
                <a16:creationId xmlns:a16="http://schemas.microsoft.com/office/drawing/2014/main" id="{B6468BA0-1B6B-9FD6-7F48-A5834FBF19F8}"/>
              </a:ext>
            </a:extLst>
          </p:cNvPr>
          <p:cNvSpPr/>
          <p:nvPr/>
        </p:nvSpPr>
        <p:spPr>
          <a:xfrm>
            <a:off x="3655346" y="4248308"/>
            <a:ext cx="1577009" cy="424069"/>
          </a:xfrm>
          <a:prstGeom prst="rightArrow">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0F514899-DEC1-A038-F106-675D6CF559E0}"/>
              </a:ext>
            </a:extLst>
          </p:cNvPr>
          <p:cNvSpPr/>
          <p:nvPr/>
        </p:nvSpPr>
        <p:spPr>
          <a:xfrm>
            <a:off x="5623294" y="3683420"/>
            <a:ext cx="6096001" cy="1496973"/>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i="1">
                <a:solidFill>
                  <a:srgbClr val="C00000"/>
                </a:solidFill>
                <a:effectLst/>
                <a:latin typeface="Times New Roman" panose="02020603050405020304" pitchFamily="18" charset="0"/>
                <a:cs typeface="Times New Roman" panose="02020603050405020304" pitchFamily="18" charset="0"/>
              </a:rPr>
              <a:t>International Automotive Task Force: </a:t>
            </a:r>
            <a:r>
              <a:rPr lang="en-GB" altLang="zh-CN" sz="1800" i="1">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rPr>
              <a:t>IATF 16949:2016</a:t>
            </a:r>
          </a:p>
          <a:p>
            <a:pPr algn="ctr"/>
            <a:r>
              <a:rPr lang="en-GB" altLang="zh-CN" sz="1800" i="1">
                <a:solidFill>
                  <a:srgbClr val="000000"/>
                </a:solidFill>
                <a:effectLst/>
                <a:latin typeface="Times New Roman" panose="02020603050405020304" pitchFamily="18" charset="0"/>
                <a:ea typeface="等线" panose="02010600030101010101" pitchFamily="2" charset="-122"/>
              </a:rPr>
              <a:t>SO42001:2023 Artificial Intelligence Management Systems</a:t>
            </a:r>
            <a:endParaRPr lang="en-GB" altLang="zh-CN" i="1">
              <a:solidFill>
                <a:srgbClr val="000000"/>
              </a:solidFill>
              <a:latin typeface="Times New Roman" panose="02020603050405020304" pitchFamily="18" charset="0"/>
              <a:ea typeface="等线" panose="02010600030101010101" pitchFamily="2" charset="-122"/>
            </a:endParaRPr>
          </a:p>
          <a:p>
            <a:pPr algn="ctr"/>
            <a:r>
              <a:rPr lang="en-GB" altLang="zh-CN" sz="1800" i="1">
                <a:solidFill>
                  <a:srgbClr val="000000"/>
                </a:solidFill>
                <a:effectLst/>
                <a:latin typeface="Times New Roman" panose="02020603050405020304" pitchFamily="18" charset="0"/>
                <a:ea typeface="等线" panose="02010600030101010101" pitchFamily="2" charset="-122"/>
              </a:rPr>
              <a:t>ISO 23894:2023 Guidance on Risk Management of AI Systems</a:t>
            </a:r>
          </a:p>
          <a:p>
            <a:pPr algn="ctr"/>
            <a:r>
              <a:rPr lang="en-GB" altLang="zh-CN" sz="1800" i="1">
                <a:solidFill>
                  <a:srgbClr val="000000"/>
                </a:solidFill>
                <a:effectLst/>
                <a:latin typeface="Times New Roman" panose="02020603050405020304" pitchFamily="18" charset="0"/>
                <a:ea typeface="等线" panose="02010600030101010101" pitchFamily="2" charset="-122"/>
              </a:rPr>
              <a:t>ISO27001:2022 Information Security</a:t>
            </a:r>
          </a:p>
          <a:p>
            <a:pPr algn="ctr"/>
            <a:r>
              <a:rPr lang="en-GB" altLang="zh-CN" i="1">
                <a:solidFill>
                  <a:schemeClr val="tx1"/>
                </a:solidFill>
                <a:latin typeface="Times New Roman" panose="02020603050405020304" pitchFamily="18" charset="0"/>
                <a:cs typeface="Times New Roman" panose="02020603050405020304" pitchFamily="18" charset="0"/>
              </a:rPr>
              <a:t>ISO 5338:2023 AI System Life Cycle Processes</a:t>
            </a: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8E549B40-3F9F-C31F-472F-E1DDFBAB0EF5}"/>
              </a:ext>
            </a:extLst>
          </p:cNvPr>
          <p:cNvSpPr txBox="1"/>
          <p:nvPr/>
        </p:nvSpPr>
        <p:spPr>
          <a:xfrm>
            <a:off x="2588704" y="5597090"/>
            <a:ext cx="5969542" cy="646331"/>
          </a:xfrm>
          <a:prstGeom prst="rect">
            <a:avLst/>
          </a:prstGeom>
          <a:noFill/>
        </p:spPr>
        <p:txBody>
          <a:bodyPr wrap="square" rtlCol="0">
            <a:spAutoFit/>
          </a:bodyPr>
          <a:lstStyle/>
          <a:p>
            <a:pPr algn="ctr"/>
            <a:r>
              <a:rPr kumimoji="1" lang="en-US" altLang="zh-CN"/>
              <a:t>Standards can navigate us to efficient actions;</a:t>
            </a:r>
          </a:p>
          <a:p>
            <a:pPr algn="ctr"/>
            <a:r>
              <a:rPr kumimoji="1" lang="en-US" altLang="zh-CN"/>
              <a:t>we are also expected to obtain ISO certifications. </a:t>
            </a:r>
            <a:endParaRPr kumimoji="1" lang="zh-CN" altLang="en-US"/>
          </a:p>
        </p:txBody>
      </p:sp>
    </p:spTree>
    <p:extLst>
      <p:ext uri="{BB962C8B-B14F-4D97-AF65-F5344CB8AC3E}">
        <p14:creationId xmlns:p14="http://schemas.microsoft.com/office/powerpoint/2010/main" val="724399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randombar(horizontal)">
                                      <p:cBhvr>
                                        <p:cTn id="18" dur="500"/>
                                        <p:tgtEl>
                                          <p:spTgt spid="9"/>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randombar(horizontal)">
                                      <p:cBhvr>
                                        <p:cTn id="21" dur="500"/>
                                        <p:tgtEl>
                                          <p:spTgt spid="10"/>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randombar(horizontal)">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5" presetClass="entr" presetSubtype="1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checkerboard(across)">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90869C-6548-DA8F-0F56-00838EBEBE98}"/>
              </a:ext>
            </a:extLst>
          </p:cNvPr>
          <p:cNvSpPr>
            <a:spLocks noGrp="1"/>
          </p:cNvSpPr>
          <p:nvPr>
            <p:ph type="title"/>
          </p:nvPr>
        </p:nvSpPr>
        <p:spPr>
          <a:xfrm>
            <a:off x="521208" y="614579"/>
            <a:ext cx="6384560" cy="1088136"/>
          </a:xfrm>
        </p:spPr>
        <p:txBody>
          <a:bodyPr>
            <a:normAutofit/>
          </a:bodyPr>
          <a:lstStyle/>
          <a:p>
            <a:r>
              <a:rPr kumimoji="1" lang="en-US" altLang="zh-CN" sz="4400"/>
              <a:t>Proposed Initiatives</a:t>
            </a:r>
            <a:endParaRPr kumimoji="1" lang="zh-CN" altLang="en-US" sz="4400"/>
          </a:p>
        </p:txBody>
      </p:sp>
      <p:sp>
        <p:nvSpPr>
          <p:cNvPr id="4" name="文本框 3">
            <a:extLst>
              <a:ext uri="{FF2B5EF4-FFF2-40B4-BE49-F238E27FC236}">
                <a16:creationId xmlns:a16="http://schemas.microsoft.com/office/drawing/2014/main" id="{3E2FE3FE-72DD-5CC6-E4AA-724689B66892}"/>
              </a:ext>
            </a:extLst>
          </p:cNvPr>
          <p:cNvSpPr txBox="1"/>
          <p:nvPr/>
        </p:nvSpPr>
        <p:spPr>
          <a:xfrm>
            <a:off x="6782938" y="958592"/>
            <a:ext cx="3468066" cy="400110"/>
          </a:xfrm>
          <a:prstGeom prst="rect">
            <a:avLst/>
          </a:prstGeom>
          <a:noFill/>
        </p:spPr>
        <p:txBody>
          <a:bodyPr wrap="square" rtlCol="0">
            <a:spAutoFit/>
          </a:bodyPr>
          <a:lstStyle/>
          <a:p>
            <a:r>
              <a:rPr kumimoji="1" lang="en-US" altLang="zh-CN" sz="2000" i="1"/>
              <a:t>Schedule</a:t>
            </a:r>
            <a:endParaRPr kumimoji="1" lang="zh-CN" altLang="en-US" sz="2000" i="1"/>
          </a:p>
        </p:txBody>
      </p:sp>
      <p:graphicFrame>
        <p:nvGraphicFramePr>
          <p:cNvPr id="5" name="图示 4">
            <a:extLst>
              <a:ext uri="{FF2B5EF4-FFF2-40B4-BE49-F238E27FC236}">
                <a16:creationId xmlns:a16="http://schemas.microsoft.com/office/drawing/2014/main" id="{4610C41B-517B-84E1-75E7-7479B24997CA}"/>
              </a:ext>
            </a:extLst>
          </p:cNvPr>
          <p:cNvGraphicFramePr/>
          <p:nvPr>
            <p:extLst>
              <p:ext uri="{D42A27DB-BD31-4B8C-83A1-F6EECF244321}">
                <p14:modId xmlns:p14="http://schemas.microsoft.com/office/powerpoint/2010/main" val="1691220719"/>
              </p:ext>
            </p:extLst>
          </p:nvPr>
        </p:nvGraphicFramePr>
        <p:xfrm>
          <a:off x="128267" y="1755036"/>
          <a:ext cx="5775820" cy="41402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框 2">
            <a:extLst>
              <a:ext uri="{FF2B5EF4-FFF2-40B4-BE49-F238E27FC236}">
                <a16:creationId xmlns:a16="http://schemas.microsoft.com/office/drawing/2014/main" id="{FE598483-16FC-EDC6-B586-8146E3F43836}"/>
              </a:ext>
            </a:extLst>
          </p:cNvPr>
          <p:cNvSpPr txBox="1"/>
          <p:nvPr/>
        </p:nvSpPr>
        <p:spPr>
          <a:xfrm>
            <a:off x="2333625" y="1920017"/>
            <a:ext cx="5338107" cy="646331"/>
          </a:xfrm>
          <a:prstGeom prst="rect">
            <a:avLst/>
          </a:prstGeom>
          <a:noFill/>
        </p:spPr>
        <p:txBody>
          <a:bodyPr wrap="square" rtlCol="0">
            <a:spAutoFit/>
          </a:bodyPr>
          <a:lstStyle/>
          <a:p>
            <a:r>
              <a:rPr lang="en-US" altLang="zh-CN"/>
              <a:t>The </a:t>
            </a:r>
            <a:r>
              <a:rPr lang="en-US" altLang="zh-CN">
                <a:solidFill>
                  <a:srgbClr val="C00000"/>
                </a:solidFill>
              </a:rPr>
              <a:t>plan of actions </a:t>
            </a:r>
            <a:r>
              <a:rPr lang="en-US" altLang="zh-CN"/>
              <a:t>to the identified problems, detailed in the next section and project charter</a:t>
            </a:r>
            <a:endParaRPr lang="zh-CN" altLang="en-US"/>
          </a:p>
        </p:txBody>
      </p:sp>
      <p:sp>
        <p:nvSpPr>
          <p:cNvPr id="6" name="文本框 5">
            <a:extLst>
              <a:ext uri="{FF2B5EF4-FFF2-40B4-BE49-F238E27FC236}">
                <a16:creationId xmlns:a16="http://schemas.microsoft.com/office/drawing/2014/main" id="{6CC0D07A-CACD-5435-A774-ED770033DE33}"/>
              </a:ext>
            </a:extLst>
          </p:cNvPr>
          <p:cNvSpPr txBox="1"/>
          <p:nvPr/>
        </p:nvSpPr>
        <p:spPr>
          <a:xfrm>
            <a:off x="3283462" y="2981143"/>
            <a:ext cx="6904968" cy="646331"/>
          </a:xfrm>
          <a:prstGeom prst="rect">
            <a:avLst/>
          </a:prstGeom>
          <a:noFill/>
        </p:spPr>
        <p:txBody>
          <a:bodyPr wrap="square" rtlCol="0">
            <a:spAutoFit/>
          </a:bodyPr>
          <a:lstStyle/>
          <a:p>
            <a:r>
              <a:rPr lang="en-US" altLang="zh-CN"/>
              <a:t>Design, conclude, and implement ethical organizational management standards specialized for automotive industry</a:t>
            </a:r>
            <a:endParaRPr lang="zh-CN" altLang="en-US"/>
          </a:p>
        </p:txBody>
      </p:sp>
      <p:sp>
        <p:nvSpPr>
          <p:cNvPr id="7" name="文本框 6">
            <a:extLst>
              <a:ext uri="{FF2B5EF4-FFF2-40B4-BE49-F238E27FC236}">
                <a16:creationId xmlns:a16="http://schemas.microsoft.com/office/drawing/2014/main" id="{DBBE7A8A-E6BF-7E69-E664-4465C0580E99}"/>
              </a:ext>
            </a:extLst>
          </p:cNvPr>
          <p:cNvSpPr txBox="1"/>
          <p:nvPr/>
        </p:nvSpPr>
        <p:spPr>
          <a:xfrm>
            <a:off x="4421943" y="3983305"/>
            <a:ext cx="6869125" cy="646331"/>
          </a:xfrm>
          <a:prstGeom prst="rect">
            <a:avLst/>
          </a:prstGeom>
          <a:noFill/>
        </p:spPr>
        <p:txBody>
          <a:bodyPr wrap="square" rtlCol="0">
            <a:spAutoFit/>
          </a:bodyPr>
          <a:lstStyle/>
          <a:p>
            <a:r>
              <a:rPr lang="en-US" altLang="zh-CN"/>
              <a:t>Design, conclude, and implement ethical AI and information system management specialized for automotive products</a:t>
            </a:r>
            <a:endParaRPr lang="zh-CN" altLang="en-US"/>
          </a:p>
        </p:txBody>
      </p:sp>
      <p:sp>
        <p:nvSpPr>
          <p:cNvPr id="8" name="文本框 7">
            <a:extLst>
              <a:ext uri="{FF2B5EF4-FFF2-40B4-BE49-F238E27FC236}">
                <a16:creationId xmlns:a16="http://schemas.microsoft.com/office/drawing/2014/main" id="{8315A40E-AD7F-2F23-9863-3733142D3625}"/>
              </a:ext>
            </a:extLst>
          </p:cNvPr>
          <p:cNvSpPr txBox="1"/>
          <p:nvPr/>
        </p:nvSpPr>
        <p:spPr>
          <a:xfrm>
            <a:off x="5515248" y="5112008"/>
            <a:ext cx="5775820" cy="646331"/>
          </a:xfrm>
          <a:prstGeom prst="rect">
            <a:avLst/>
          </a:prstGeom>
          <a:noFill/>
        </p:spPr>
        <p:txBody>
          <a:bodyPr wrap="square" rtlCol="0">
            <a:spAutoFit/>
          </a:bodyPr>
          <a:lstStyle/>
          <a:p>
            <a:r>
              <a:rPr lang="en-US" altLang="zh-CN"/>
              <a:t>Continuous improvement, become a manufacturer with </a:t>
            </a:r>
            <a:r>
              <a:rPr lang="en-US" altLang="zh-CN" i="1"/>
              <a:t>zero ethical defects</a:t>
            </a:r>
            <a:endParaRPr lang="zh-CN" altLang="en-US" i="1"/>
          </a:p>
        </p:txBody>
      </p:sp>
      <mc:AlternateContent xmlns:mc="http://schemas.openxmlformats.org/markup-compatibility/2006">
        <mc:Choice xmlns:am3d="http://schemas.microsoft.com/office/drawing/2017/model3d" Requires="am3d">
          <p:graphicFrame>
            <p:nvGraphicFramePr>
              <p:cNvPr id="9" name="3D 模型 8" descr="Heart Eyes Face">
                <a:extLst>
                  <a:ext uri="{FF2B5EF4-FFF2-40B4-BE49-F238E27FC236}">
                    <a16:creationId xmlns:a16="http://schemas.microsoft.com/office/drawing/2014/main" id="{ED2856BB-7369-0689-90DA-25E8557E3725}"/>
                  </a:ext>
                </a:extLst>
              </p:cNvPr>
              <p:cNvGraphicFramePr>
                <a:graphicFrameLocks noChangeAspect="1"/>
              </p:cNvGraphicFramePr>
              <p:nvPr>
                <p:extLst>
                  <p:ext uri="{D42A27DB-BD31-4B8C-83A1-F6EECF244321}">
                    <p14:modId xmlns:p14="http://schemas.microsoft.com/office/powerpoint/2010/main" val="3265107775"/>
                  </p:ext>
                </p:extLst>
              </p:nvPr>
            </p:nvGraphicFramePr>
            <p:xfrm>
              <a:off x="413170" y="4872662"/>
              <a:ext cx="1380720" cy="1056674"/>
            </p:xfrm>
            <a:graphic>
              <a:graphicData uri="http://schemas.microsoft.com/office/drawing/2017/model3d">
                <am3d:model3d r:embed="rId7">
                  <am3d:spPr>
                    <a:xfrm>
                      <a:off x="0" y="0"/>
                      <a:ext cx="1380720" cy="1056674"/>
                    </a:xfrm>
                    <a:prstGeom prst="rect">
                      <a:avLst/>
                    </a:prstGeom>
                  </am3d:spPr>
                  <am3d:camera>
                    <am3d:pos x="0" y="0" z="76209626"/>
                    <am3d:up dx="0" dy="36000000" dz="0"/>
                    <am3d:lookAt x="0" y="0" z="0"/>
                    <am3d:perspective fov="2700000"/>
                  </am3d:camera>
                  <am3d:trans>
                    <am3d:meterPerModelUnit n="55184387" d="1000000"/>
                    <am3d:preTrans dx="9" dy="-28388" dz="-738932"/>
                    <am3d:scale>
                      <am3d:sx n="1000000" d="1000000"/>
                      <am3d:sy n="1000000" d="1000000"/>
                      <am3d:sz n="1000000" d="1000000"/>
                    </am3d:scale>
                    <am3d:rot ax="746468" ay="1907628" az="397802"/>
                    <am3d:postTrans dx="0" dy="0" dz="0"/>
                  </am3d:trans>
                  <am3d:raster rName="Office3DRenderer" rVer="16.0.8326">
                    <am3d:blip r:embed="rId8"/>
                  </am3d:raster>
                  <am3d:objViewport viewportSz="195132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模型 8" descr="Heart Eyes Face">
                <a:extLst>
                  <a:ext uri="{FF2B5EF4-FFF2-40B4-BE49-F238E27FC236}">
                    <a16:creationId xmlns:a16="http://schemas.microsoft.com/office/drawing/2014/main" id="{ED2856BB-7369-0689-90DA-25E8557E3725}"/>
                  </a:ext>
                </a:extLst>
              </p:cNvPr>
              <p:cNvPicPr>
                <a:picLocks noGrp="1" noRot="1" noChangeAspect="1" noMove="1" noResize="1" noEditPoints="1" noAdjustHandles="1" noChangeArrowheads="1" noChangeShapeType="1" noCrop="1"/>
              </p:cNvPicPr>
              <p:nvPr/>
            </p:nvPicPr>
            <p:blipFill>
              <a:blip r:embed="rId8"/>
              <a:stretch>
                <a:fillRect/>
              </a:stretch>
            </p:blipFill>
            <p:spPr>
              <a:xfrm>
                <a:off x="413170" y="4872662"/>
                <a:ext cx="1380720" cy="1056674"/>
              </a:xfrm>
              <a:prstGeom prst="rect">
                <a:avLst/>
              </a:prstGeom>
            </p:spPr>
          </p:pic>
        </mc:Fallback>
      </mc:AlternateContent>
      <p:sp>
        <p:nvSpPr>
          <p:cNvPr id="10" name="箭头: 上 9">
            <a:extLst>
              <a:ext uri="{FF2B5EF4-FFF2-40B4-BE49-F238E27FC236}">
                <a16:creationId xmlns:a16="http://schemas.microsoft.com/office/drawing/2014/main" id="{7401F64F-365D-2751-108A-6FB7317ECB17}"/>
              </a:ext>
            </a:extLst>
          </p:cNvPr>
          <p:cNvSpPr/>
          <p:nvPr/>
        </p:nvSpPr>
        <p:spPr>
          <a:xfrm>
            <a:off x="8636466" y="2507384"/>
            <a:ext cx="285226" cy="529820"/>
          </a:xfrm>
          <a:prstGeom prst="upArrow">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上 10">
            <a:extLst>
              <a:ext uri="{FF2B5EF4-FFF2-40B4-BE49-F238E27FC236}">
                <a16:creationId xmlns:a16="http://schemas.microsoft.com/office/drawing/2014/main" id="{2792324B-3D7C-58B3-5FC8-ADA4A115EBEA}"/>
              </a:ext>
            </a:extLst>
          </p:cNvPr>
          <p:cNvSpPr/>
          <p:nvPr/>
        </p:nvSpPr>
        <p:spPr>
          <a:xfrm>
            <a:off x="10336635" y="2507384"/>
            <a:ext cx="285226" cy="1543575"/>
          </a:xfrm>
          <a:prstGeom prst="upArrow">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FE232071-15F4-C1F7-0154-6C4C34FBF09B}"/>
              </a:ext>
            </a:extLst>
          </p:cNvPr>
          <p:cNvSpPr/>
          <p:nvPr/>
        </p:nvSpPr>
        <p:spPr>
          <a:xfrm>
            <a:off x="7624378" y="1492877"/>
            <a:ext cx="4292184" cy="773321"/>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Need timeline to obtain certification from current ISO standards</a:t>
            </a:r>
            <a:endParaRPr lang="zh-CN" altLang="en-US">
              <a:solidFill>
                <a:schemeClr val="tx1"/>
              </a:solidFill>
            </a:endParaRPr>
          </a:p>
        </p:txBody>
      </p:sp>
      <p:sp>
        <p:nvSpPr>
          <p:cNvPr id="13" name="圆角矩形 12">
            <a:extLst>
              <a:ext uri="{FF2B5EF4-FFF2-40B4-BE49-F238E27FC236}">
                <a16:creationId xmlns:a16="http://schemas.microsoft.com/office/drawing/2014/main" id="{0049DBDF-EC34-3371-EBFD-1B98F915B90D}"/>
              </a:ext>
            </a:extLst>
          </p:cNvPr>
          <p:cNvSpPr/>
          <p:nvPr/>
        </p:nvSpPr>
        <p:spPr>
          <a:xfrm>
            <a:off x="1570139" y="2742850"/>
            <a:ext cx="9720929" cy="2232244"/>
          </a:xfrm>
          <a:prstGeom prst="roundRect">
            <a:avLst/>
          </a:prstGeom>
          <a:noFill/>
          <a:ln w="889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290908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0" presetClass="entr" presetSubtype="2"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additive="sum">
                                        <p:cTn id="14" dur="1000" fill="hold"/>
                                        <p:tgtEl>
                                          <p:spTgt spid="9"/>
                                        </p:tgtEl>
                                        <p:attrNameLst>
                                          <p:attrName>3d.object.rotation.y</p:attrName>
                                        </p:attrNameLst>
                                      </p:cBhvr>
                                      <p:tavLst>
                                        <p:tav tm="0">
                                          <p:val>
                                            <p:fltVal val="-40"/>
                                          </p:val>
                                        </p:tav>
                                        <p:tav tm="3330">
                                          <p:val>
                                            <p:fltVal val="-39.8698"/>
                                          </p:val>
                                        </p:tav>
                                        <p:tav tm="6660">
                                          <p:val>
                                            <p:fltVal val="-39.4913"/>
                                          </p:val>
                                        </p:tav>
                                        <p:tav tm="9990">
                                          <p:val>
                                            <p:fltVal val="-38.8821"/>
                                          </p:val>
                                        </p:tav>
                                        <p:tav tm="13320">
                                          <p:val>
                                            <p:fltVal val="-38.0599"/>
                                          </p:val>
                                        </p:tav>
                                        <p:tav tm="16650">
                                          <p:val>
                                            <p:fltVal val="-37.0425"/>
                                          </p:val>
                                        </p:tav>
                                        <p:tav tm="19970">
                                          <p:val>
                                            <p:fltVal val="-35.8515"/>
                                          </p:val>
                                        </p:tav>
                                        <p:tav tm="23290">
                                          <p:val>
                                            <p:fltVal val="-34.5015"/>
                                          </p:val>
                                        </p:tav>
                                        <p:tav tm="26620">
                                          <p:val>
                                            <p:fltVal val="-33.0055"/>
                                          </p:val>
                                        </p:tav>
                                        <p:tav tm="29950">
                                          <p:val>
                                            <p:fltVal val="-31.3851"/>
                                          </p:val>
                                        </p:tav>
                                        <p:tav tm="33280">
                                          <p:val>
                                            <p:fltVal val="-29.658"/>
                                          </p:val>
                                        </p:tav>
                                        <p:tav tm="36610">
                                          <p:val>
                                            <p:fltVal val="-27.8419"/>
                                          </p:val>
                                        </p:tav>
                                        <p:tav tm="39940">
                                          <p:val>
                                            <p:fltVal val="-25.9545"/>
                                          </p:val>
                                        </p:tav>
                                        <p:tav tm="43270">
                                          <p:val>
                                            <p:fltVal val="-24.0136"/>
                                          </p:val>
                                        </p:tav>
                                        <p:tav tm="46600">
                                          <p:val>
                                            <p:fltVal val="-22.0368"/>
                                          </p:val>
                                        </p:tav>
                                        <p:tav tm="49930">
                                          <p:val>
                                            <p:fltVal val="-20.0419"/>
                                          </p:val>
                                        </p:tav>
                                        <p:tav tm="53250">
                                          <p:val>
                                            <p:fltVal val="-18.0527"/>
                                          </p:val>
                                        </p:tav>
                                        <p:tav tm="56580">
                                          <p:val>
                                            <p:fltVal val="-16.0747"/>
                                          </p:val>
                                        </p:tav>
                                        <p:tav tm="59900">
                                          <p:val>
                                            <p:fltVal val="-14.1376"/>
                                          </p:val>
                                        </p:tav>
                                        <p:tav tm="63220">
                                          <p:val>
                                            <p:fltVal val="-12.2528"/>
                                          </p:val>
                                        </p:tav>
                                        <p:tav tm="66540">
                                          <p:val>
                                            <p:fltVal val="-10.4379"/>
                                          </p:val>
                                        </p:tav>
                                        <p:tav tm="69870">
                                          <p:val>
                                            <p:fltVal val="-8.7056"/>
                                          </p:val>
                                        </p:tav>
                                        <p:tav tm="73190">
                                          <p:val>
                                            <p:fltVal val="-7.0836"/>
                                          </p:val>
                                        </p:tav>
                                        <p:tav tm="76510">
                                          <p:val>
                                            <p:fltVal val="-5.5844"/>
                                          </p:val>
                                        </p:tav>
                                        <p:tav tm="79830">
                                          <p:val>
                                            <p:fltVal val="-4.2254"/>
                                          </p:val>
                                        </p:tav>
                                        <p:tav tm="83160">
                                          <p:val>
                                            <p:fltVal val="-3.0209"/>
                                          </p:val>
                                        </p:tav>
                                        <p:tav tm="86480">
                                          <p:val>
                                            <p:fltVal val="-1.9957"/>
                                          </p:val>
                                        </p:tav>
                                        <p:tav tm="89800">
                                          <p:val>
                                            <p:fltVal val="-1.1635"/>
                                          </p:val>
                                        </p:tav>
                                        <p:tav tm="93120">
                                          <p:val>
                                            <p:fltVal val="-0.5419"/>
                                          </p:val>
                                        </p:tav>
                                        <p:tav tm="96450">
                                          <p:val>
                                            <p:fltVal val="-0.1476"/>
                                          </p:val>
                                        </p:tav>
                                        <p:tav tm="100000">
                                          <p:val>
                                            <p:fltVal val="0"/>
                                          </p:val>
                                        </p:tav>
                                      </p:tavLst>
                                    </p:anim>
                                    <p:anim calcmode="lin" valueType="num">
                                      <p:cBhvr additive="mult">
                                        <p:cTn id="15" dur="1000" fill="hold"/>
                                        <p:tgtEl>
                                          <p:spTgt spid="9"/>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6" dur="1000" fill="hold"/>
                                        <p:tgtEl>
                                          <p:spTgt spid="9"/>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7" dur="1000" fill="hold"/>
                                        <p:tgtEl>
                                          <p:spTgt spid="9"/>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barn(inVertical)">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1000"/>
                                        <p:tgtEl>
                                          <p:spTgt spid="8"/>
                                        </p:tgtEl>
                                      </p:cBhvr>
                                    </p:animEffect>
                                    <p:anim calcmode="lin" valueType="num">
                                      <p:cBhvr>
                                        <p:cTn id="42" dur="1000" fill="hold"/>
                                        <p:tgtEl>
                                          <p:spTgt spid="8"/>
                                        </p:tgtEl>
                                        <p:attrNameLst>
                                          <p:attrName>ppt_x</p:attrName>
                                        </p:attrNameLst>
                                      </p:cBhvr>
                                      <p:tavLst>
                                        <p:tav tm="0">
                                          <p:val>
                                            <p:strVal val="#ppt_x"/>
                                          </p:val>
                                        </p:tav>
                                        <p:tav tm="100000">
                                          <p:val>
                                            <p:strVal val="#ppt_x"/>
                                          </p:val>
                                        </p:tav>
                                      </p:tavLst>
                                    </p:anim>
                                    <p:anim calcmode="lin" valueType="num">
                                      <p:cBhvr>
                                        <p:cTn id="4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cBhvr additive="base">
                                        <p:cTn id="48" dur="500" fill="hold"/>
                                        <p:tgtEl>
                                          <p:spTgt spid="10"/>
                                        </p:tgtEl>
                                        <p:attrNameLst>
                                          <p:attrName>ppt_x</p:attrName>
                                        </p:attrNameLst>
                                      </p:cBhvr>
                                      <p:tavLst>
                                        <p:tav tm="0">
                                          <p:val>
                                            <p:strVal val="#ppt_x"/>
                                          </p:val>
                                        </p:tav>
                                        <p:tav tm="100000">
                                          <p:val>
                                            <p:strVal val="#ppt_x"/>
                                          </p:val>
                                        </p:tav>
                                      </p:tavLst>
                                    </p:anim>
                                    <p:anim calcmode="lin" valueType="num">
                                      <p:cBhvr additive="base">
                                        <p:cTn id="4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11"/>
                                        </p:tgtEl>
                                        <p:attrNameLst>
                                          <p:attrName>style.visibility</p:attrName>
                                        </p:attrNameLst>
                                      </p:cBhvr>
                                      <p:to>
                                        <p:strVal val="visible"/>
                                      </p:to>
                                    </p:set>
                                    <p:anim calcmode="lin" valueType="num">
                                      <p:cBhvr additive="base">
                                        <p:cTn id="54" dur="500" fill="hold"/>
                                        <p:tgtEl>
                                          <p:spTgt spid="11"/>
                                        </p:tgtEl>
                                        <p:attrNameLst>
                                          <p:attrName>ppt_x</p:attrName>
                                        </p:attrNameLst>
                                      </p:cBhvr>
                                      <p:tavLst>
                                        <p:tav tm="0">
                                          <p:val>
                                            <p:strVal val="#ppt_x"/>
                                          </p:val>
                                        </p:tav>
                                        <p:tav tm="100000">
                                          <p:val>
                                            <p:strVal val="#ppt_x"/>
                                          </p:val>
                                        </p:tav>
                                      </p:tavLst>
                                    </p:anim>
                                    <p:anim calcmode="lin" valueType="num">
                                      <p:cBhvr additive="base">
                                        <p:cTn id="5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12"/>
                                        </p:tgtEl>
                                        <p:attrNameLst>
                                          <p:attrName>style.visibility</p:attrName>
                                        </p:attrNameLst>
                                      </p:cBhvr>
                                      <p:to>
                                        <p:strVal val="visible"/>
                                      </p:to>
                                    </p:set>
                                    <p:anim calcmode="lin" valueType="num">
                                      <p:cBhvr additive="base">
                                        <p:cTn id="60" dur="500" fill="hold"/>
                                        <p:tgtEl>
                                          <p:spTgt spid="12"/>
                                        </p:tgtEl>
                                        <p:attrNameLst>
                                          <p:attrName>ppt_x</p:attrName>
                                        </p:attrNameLst>
                                      </p:cBhvr>
                                      <p:tavLst>
                                        <p:tav tm="0">
                                          <p:val>
                                            <p:strVal val="#ppt_x"/>
                                          </p:val>
                                        </p:tav>
                                        <p:tav tm="100000">
                                          <p:val>
                                            <p:strVal val="#ppt_x"/>
                                          </p:val>
                                        </p:tav>
                                      </p:tavLst>
                                    </p:anim>
                                    <p:anim calcmode="lin" valueType="num">
                                      <p:cBhvr additive="base">
                                        <p:cTn id="6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13"/>
                                        </p:tgtEl>
                                        <p:attrNameLst>
                                          <p:attrName>style.visibility</p:attrName>
                                        </p:attrNameLst>
                                      </p:cBhvr>
                                      <p:to>
                                        <p:strVal val="visible"/>
                                      </p:to>
                                    </p:set>
                                    <p:anim calcmode="lin" valueType="num">
                                      <p:cBhvr additive="base">
                                        <p:cTn id="66" dur="500" fill="hold"/>
                                        <p:tgtEl>
                                          <p:spTgt spid="13"/>
                                        </p:tgtEl>
                                        <p:attrNameLst>
                                          <p:attrName>ppt_x</p:attrName>
                                        </p:attrNameLst>
                                      </p:cBhvr>
                                      <p:tavLst>
                                        <p:tav tm="0">
                                          <p:val>
                                            <p:strVal val="#ppt_x"/>
                                          </p:val>
                                        </p:tav>
                                        <p:tav tm="100000">
                                          <p:val>
                                            <p:strVal val="#ppt_x"/>
                                          </p:val>
                                        </p:tav>
                                      </p:tavLst>
                                    </p:anim>
                                    <p:anim calcmode="lin" valueType="num">
                                      <p:cBhvr additive="base">
                                        <p:cTn id="6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6" grpId="0"/>
      <p:bldP spid="7" grpId="0"/>
      <p:bldP spid="8" grpId="0"/>
      <p:bldP spid="10" grpId="0" animBg="1"/>
      <p:bldP spid="11" grpId="0" animBg="1"/>
      <p:bldP spid="12" grpId="0" animBg="1"/>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1" name="Rectangle 1036">
            <a:extLst>
              <a:ext uri="{FF2B5EF4-FFF2-40B4-BE49-F238E27FC236}">
                <a16:creationId xmlns:a16="http://schemas.microsoft.com/office/drawing/2014/main" id="{4065D9BE-A58D-6E8A-D4A2-5056F3C5E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6DDC88B2-6748-8A35-08D6-ABB3A8B62A7F}"/>
              </a:ext>
            </a:extLst>
          </p:cNvPr>
          <p:cNvSpPr>
            <a:spLocks noGrp="1"/>
          </p:cNvSpPr>
          <p:nvPr>
            <p:ph type="title"/>
          </p:nvPr>
        </p:nvSpPr>
        <p:spPr>
          <a:xfrm>
            <a:off x="517870" y="719663"/>
            <a:ext cx="10992682" cy="1463040"/>
          </a:xfrm>
        </p:spPr>
        <p:txBody>
          <a:bodyPr>
            <a:normAutofit/>
          </a:bodyPr>
          <a:lstStyle/>
          <a:p>
            <a:pPr>
              <a:lnSpc>
                <a:spcPct val="90000"/>
              </a:lnSpc>
            </a:pPr>
            <a:r>
              <a:rPr lang="en-US" altLang="zh-CN" sz="3400"/>
              <a:t>Timeline for</a:t>
            </a:r>
            <a:r>
              <a:rPr lang="en-US" altLang="zh-CN" sz="3400" i="0">
                <a:effectLst/>
                <a:latin typeface="Open Sans" panose="020B0606030504020204" pitchFamily="34" charset="0"/>
              </a:rPr>
              <a:t> Standards </a:t>
            </a:r>
            <a:r>
              <a:rPr lang="en-US" altLang="zh-CN" sz="3400">
                <a:latin typeface="Open Sans" panose="020B0606030504020204" pitchFamily="34" charset="0"/>
              </a:rPr>
              <a:t>C</a:t>
            </a:r>
            <a:r>
              <a:rPr lang="en-US" altLang="zh-CN" sz="3400" i="0">
                <a:effectLst/>
                <a:latin typeface="Open Sans" panose="020B0606030504020204" pitchFamily="34" charset="0"/>
              </a:rPr>
              <a:t>ertifications</a:t>
            </a:r>
            <a:endParaRPr lang="zh-CN" altLang="en-US" sz="3400"/>
          </a:p>
        </p:txBody>
      </p:sp>
      <p:sp>
        <p:nvSpPr>
          <p:cNvPr id="1042" name="Freeform: Shape 1038">
            <a:extLst>
              <a:ext uri="{FF2B5EF4-FFF2-40B4-BE49-F238E27FC236}">
                <a16:creationId xmlns:a16="http://schemas.microsoft.com/office/drawing/2014/main" id="{A745E793-BC99-8991-71CD-53FFBB6A8F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11156260" cy="149279"/>
          </a:xfrm>
          <a:custGeom>
            <a:avLst/>
            <a:gdLst>
              <a:gd name="connsiteX0" fmla="*/ 0 w 11156260"/>
              <a:gd name="connsiteY0" fmla="*/ 0 h 149279"/>
              <a:gd name="connsiteX1" fmla="*/ 11156260 w 11156260"/>
              <a:gd name="connsiteY1" fmla="*/ 0 h 149279"/>
              <a:gd name="connsiteX2" fmla="*/ 11156260 w 11156260"/>
              <a:gd name="connsiteY2" fmla="*/ 149279 h 149279"/>
              <a:gd name="connsiteX3" fmla="*/ 0 w 11156260"/>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11156260" h="149279">
                <a:moveTo>
                  <a:pt x="0" y="0"/>
                </a:moveTo>
                <a:lnTo>
                  <a:pt x="11156260" y="0"/>
                </a:lnTo>
                <a:lnTo>
                  <a:pt x="11156260"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2" name="Picture 8" descr="ISO Certification - Grow Your Business &amp; Gain Customers Trust">
            <a:extLst>
              <a:ext uri="{FF2B5EF4-FFF2-40B4-BE49-F238E27FC236}">
                <a16:creationId xmlns:a16="http://schemas.microsoft.com/office/drawing/2014/main" id="{60C91DB9-FEA7-EDFB-AEA5-85BC5102506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40096" y="2805739"/>
            <a:ext cx="2084664" cy="2116410"/>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6" descr="Use Your ISO Certification Marks Correctly - Assent Risk Management">
            <a:extLst>
              <a:ext uri="{FF2B5EF4-FFF2-40B4-BE49-F238E27FC236}">
                <a16:creationId xmlns:a16="http://schemas.microsoft.com/office/drawing/2014/main" id="{BB8BD571-EF91-21D3-0C00-9F666D8ABB2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5" name="图示 4">
            <a:extLst>
              <a:ext uri="{FF2B5EF4-FFF2-40B4-BE49-F238E27FC236}">
                <a16:creationId xmlns:a16="http://schemas.microsoft.com/office/drawing/2014/main" id="{16257AC2-B5D3-278C-32B2-18BC30257B1D}"/>
              </a:ext>
            </a:extLst>
          </p:cNvPr>
          <p:cNvGraphicFramePr/>
          <p:nvPr>
            <p:extLst>
              <p:ext uri="{D42A27DB-BD31-4B8C-83A1-F6EECF244321}">
                <p14:modId xmlns:p14="http://schemas.microsoft.com/office/powerpoint/2010/main" val="2306570649"/>
              </p:ext>
            </p:extLst>
          </p:nvPr>
        </p:nvGraphicFramePr>
        <p:xfrm>
          <a:off x="2510171" y="71966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40785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animEffect transition="in" filter="fade">
                                      <p:cBhvr>
                                        <p:cTn id="7" dur="500"/>
                                        <p:tgtEl>
                                          <p:spTgt spid="10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450371DB-EDA1-1EEB-CB46-11C52DB133DA}"/>
              </a:ext>
            </a:extLst>
          </p:cNvPr>
          <p:cNvSpPr>
            <a:spLocks noGrp="1"/>
          </p:cNvSpPr>
          <p:nvPr>
            <p:ph type="title"/>
          </p:nvPr>
        </p:nvSpPr>
        <p:spPr>
          <a:xfrm>
            <a:off x="521208" y="733044"/>
            <a:ext cx="10992682" cy="567250"/>
          </a:xfrm>
        </p:spPr>
        <p:txBody>
          <a:bodyPr>
            <a:normAutofit fontScale="90000"/>
          </a:bodyPr>
          <a:lstStyle/>
          <a:p>
            <a:pPr>
              <a:lnSpc>
                <a:spcPct val="90000"/>
              </a:lnSpc>
            </a:pPr>
            <a:r>
              <a:rPr lang="en-US" altLang="zh-CN" sz="3400"/>
              <a:t>Two Phases for</a:t>
            </a:r>
            <a:r>
              <a:rPr lang="en-US" altLang="zh-CN" sz="3400" i="0">
                <a:effectLst/>
                <a:latin typeface="Open Sans" panose="020B0606030504020204" pitchFamily="34" charset="0"/>
              </a:rPr>
              <a:t> Standards </a:t>
            </a:r>
            <a:r>
              <a:rPr lang="en-US" altLang="zh-CN" sz="3400">
                <a:latin typeface="Open Sans" panose="020B0606030504020204" pitchFamily="34" charset="0"/>
              </a:rPr>
              <a:t>C</a:t>
            </a:r>
            <a:r>
              <a:rPr lang="en-US" altLang="zh-CN" sz="3400" i="0">
                <a:effectLst/>
                <a:latin typeface="Open Sans" panose="020B0606030504020204" pitchFamily="34" charset="0"/>
              </a:rPr>
              <a:t>ertifications</a:t>
            </a:r>
            <a:br>
              <a:rPr lang="en-US" altLang="zh-CN" sz="3400" i="0">
                <a:effectLst/>
                <a:latin typeface="Open Sans" panose="020B0606030504020204" pitchFamily="34" charset="0"/>
              </a:rPr>
            </a:br>
            <a:r>
              <a:rPr lang="en-US" altLang="zh-CN" sz="3400" i="0">
                <a:effectLst/>
                <a:latin typeface="Open Sans" panose="020B0606030504020204" pitchFamily="34" charset="0"/>
              </a:rPr>
              <a:t>For Each phase:</a:t>
            </a:r>
            <a:endParaRPr lang="zh-CN" altLang="en-US" sz="3400"/>
          </a:p>
        </p:txBody>
      </p:sp>
      <p:graphicFrame>
        <p:nvGraphicFramePr>
          <p:cNvPr id="6" name="图示 5">
            <a:extLst>
              <a:ext uri="{FF2B5EF4-FFF2-40B4-BE49-F238E27FC236}">
                <a16:creationId xmlns:a16="http://schemas.microsoft.com/office/drawing/2014/main" id="{4DA7BE37-6F6F-52F0-A71F-08B43C54CC24}"/>
              </a:ext>
            </a:extLst>
          </p:cNvPr>
          <p:cNvGraphicFramePr/>
          <p:nvPr>
            <p:extLst>
              <p:ext uri="{D42A27DB-BD31-4B8C-83A1-F6EECF244321}">
                <p14:modId xmlns:p14="http://schemas.microsoft.com/office/powerpoint/2010/main" val="1772724930"/>
              </p:ext>
            </p:extLst>
          </p:nvPr>
        </p:nvGraphicFramePr>
        <p:xfrm>
          <a:off x="3311787" y="1694577"/>
          <a:ext cx="5408569" cy="37498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矩形: 圆角 6">
            <a:extLst>
              <a:ext uri="{FF2B5EF4-FFF2-40B4-BE49-F238E27FC236}">
                <a16:creationId xmlns:a16="http://schemas.microsoft.com/office/drawing/2014/main" id="{193093C4-4700-1B1D-1DA7-88F280F11371}"/>
              </a:ext>
            </a:extLst>
          </p:cNvPr>
          <p:cNvSpPr/>
          <p:nvPr/>
        </p:nvSpPr>
        <p:spPr>
          <a:xfrm>
            <a:off x="791360" y="4926625"/>
            <a:ext cx="4714613" cy="1028644"/>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 months: for every identified problems, conclude the relevant standards and design a checklist for implementation</a:t>
            </a:r>
            <a:endParaRPr lang="zh-CN" altLang="en-US">
              <a:solidFill>
                <a:schemeClr val="tx1"/>
              </a:solidFill>
            </a:endParaRPr>
          </a:p>
        </p:txBody>
      </p:sp>
      <p:sp>
        <p:nvSpPr>
          <p:cNvPr id="8" name="矩形: 圆角 7">
            <a:extLst>
              <a:ext uri="{FF2B5EF4-FFF2-40B4-BE49-F238E27FC236}">
                <a16:creationId xmlns:a16="http://schemas.microsoft.com/office/drawing/2014/main" id="{5A0D0B63-4815-121D-7023-C3ECDE2D757E}"/>
              </a:ext>
            </a:extLst>
          </p:cNvPr>
          <p:cNvSpPr/>
          <p:nvPr/>
        </p:nvSpPr>
        <p:spPr>
          <a:xfrm>
            <a:off x="5542326" y="3816991"/>
            <a:ext cx="5828951" cy="993409"/>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6 months: modify existing organizational policies, establish new standardized programs, employee training, and conduct internal compliance auditing</a:t>
            </a:r>
            <a:endParaRPr lang="zh-CN" altLang="en-US">
              <a:solidFill>
                <a:schemeClr val="tx1"/>
              </a:solidFill>
            </a:endParaRPr>
          </a:p>
        </p:txBody>
      </p:sp>
      <p:sp>
        <p:nvSpPr>
          <p:cNvPr id="9" name="矩形: 圆角 8">
            <a:extLst>
              <a:ext uri="{FF2B5EF4-FFF2-40B4-BE49-F238E27FC236}">
                <a16:creationId xmlns:a16="http://schemas.microsoft.com/office/drawing/2014/main" id="{E6ECB992-32C4-E3C0-862D-A0BA8FD02335}"/>
              </a:ext>
            </a:extLst>
          </p:cNvPr>
          <p:cNvSpPr/>
          <p:nvPr/>
        </p:nvSpPr>
        <p:spPr>
          <a:xfrm>
            <a:off x="1417738" y="1958829"/>
            <a:ext cx="5058563" cy="1028644"/>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 months: invite professional certification bodies under CASCO standards for on-site assessment and certification</a:t>
            </a:r>
            <a:endParaRPr lang="zh-CN" altLang="en-US">
              <a:solidFill>
                <a:schemeClr val="tx1"/>
              </a:solidFill>
            </a:endParaRPr>
          </a:p>
        </p:txBody>
      </p:sp>
      <p:sp>
        <p:nvSpPr>
          <p:cNvPr id="10" name="矩形: 圆角 9">
            <a:extLst>
              <a:ext uri="{FF2B5EF4-FFF2-40B4-BE49-F238E27FC236}">
                <a16:creationId xmlns:a16="http://schemas.microsoft.com/office/drawing/2014/main" id="{F5B81566-2187-A895-691D-DF1403413173}"/>
              </a:ext>
            </a:extLst>
          </p:cNvPr>
          <p:cNvSpPr/>
          <p:nvPr/>
        </p:nvSpPr>
        <p:spPr>
          <a:xfrm>
            <a:off x="8539528" y="1740105"/>
            <a:ext cx="2074877" cy="694965"/>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Continuous assessment</a:t>
            </a:r>
            <a:endParaRPr lang="zh-CN" altLang="en-US">
              <a:solidFill>
                <a:schemeClr val="tx1"/>
              </a:solidFill>
            </a:endParaRPr>
          </a:p>
        </p:txBody>
      </p:sp>
    </p:spTree>
    <p:extLst>
      <p:ext uri="{BB962C8B-B14F-4D97-AF65-F5344CB8AC3E}">
        <p14:creationId xmlns:p14="http://schemas.microsoft.com/office/powerpoint/2010/main" val="10292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arn(inVertical)">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p:cTn id="33" dur="500" fill="hold"/>
                                        <p:tgtEl>
                                          <p:spTgt spid="10"/>
                                        </p:tgtEl>
                                        <p:attrNameLst>
                                          <p:attrName>ppt_w</p:attrName>
                                        </p:attrNameLst>
                                      </p:cBhvr>
                                      <p:tavLst>
                                        <p:tav tm="0">
                                          <p:val>
                                            <p:fltVal val="0"/>
                                          </p:val>
                                        </p:tav>
                                        <p:tav tm="100000">
                                          <p:val>
                                            <p:strVal val="#ppt_w"/>
                                          </p:val>
                                        </p:tav>
                                      </p:tavLst>
                                    </p:anim>
                                    <p:anim calcmode="lin" valueType="num">
                                      <p:cBhvr>
                                        <p:cTn id="34" dur="500" fill="hold"/>
                                        <p:tgtEl>
                                          <p:spTgt spid="10"/>
                                        </p:tgtEl>
                                        <p:attrNameLst>
                                          <p:attrName>ppt_h</p:attrName>
                                        </p:attrNameLst>
                                      </p:cBhvr>
                                      <p:tavLst>
                                        <p:tav tm="0">
                                          <p:val>
                                            <p:fltVal val="0"/>
                                          </p:val>
                                        </p:tav>
                                        <p:tav tm="100000">
                                          <p:val>
                                            <p:strVal val="#ppt_h"/>
                                          </p:val>
                                        </p:tav>
                                      </p:tavLst>
                                    </p:anim>
                                    <p:animEffect transition="in" filter="fad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animBg="1"/>
      <p:bldP spid="8" grpId="0" animBg="1"/>
      <p:bldP spid="9"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5091A0C-41AA-55C0-076A-95635BC7BE5E}"/>
              </a:ext>
            </a:extLst>
          </p:cNvPr>
          <p:cNvSpPr>
            <a:spLocks noGrp="1"/>
          </p:cNvSpPr>
          <p:nvPr>
            <p:ph type="title"/>
          </p:nvPr>
        </p:nvSpPr>
        <p:spPr>
          <a:xfrm>
            <a:off x="458013" y="614579"/>
            <a:ext cx="6384560" cy="1088136"/>
          </a:xfrm>
        </p:spPr>
        <p:txBody>
          <a:bodyPr>
            <a:normAutofit/>
          </a:bodyPr>
          <a:lstStyle/>
          <a:p>
            <a:r>
              <a:rPr kumimoji="1" lang="en-US" altLang="zh-CN" sz="4400"/>
              <a:t>Proposed Initiatives</a:t>
            </a:r>
            <a:endParaRPr kumimoji="1" lang="zh-CN" altLang="en-US" sz="4400"/>
          </a:p>
        </p:txBody>
      </p:sp>
      <p:sp>
        <p:nvSpPr>
          <p:cNvPr id="5" name="文本框 4">
            <a:extLst>
              <a:ext uri="{FF2B5EF4-FFF2-40B4-BE49-F238E27FC236}">
                <a16:creationId xmlns:a16="http://schemas.microsoft.com/office/drawing/2014/main" id="{B22E4F88-69FF-EE2A-480D-6594F284F47B}"/>
              </a:ext>
            </a:extLst>
          </p:cNvPr>
          <p:cNvSpPr txBox="1"/>
          <p:nvPr/>
        </p:nvSpPr>
        <p:spPr>
          <a:xfrm>
            <a:off x="6782938" y="958592"/>
            <a:ext cx="4633810" cy="400110"/>
          </a:xfrm>
          <a:prstGeom prst="rect">
            <a:avLst/>
          </a:prstGeom>
          <a:noFill/>
        </p:spPr>
        <p:txBody>
          <a:bodyPr wrap="square" rtlCol="0">
            <a:spAutoFit/>
          </a:bodyPr>
          <a:lstStyle/>
          <a:p>
            <a:r>
              <a:rPr kumimoji="1" lang="en-US" altLang="zh-CN" sz="2000" i="1"/>
              <a:t>Competitive Edges</a:t>
            </a:r>
            <a:endParaRPr kumimoji="1" lang="zh-CN" altLang="en-US" sz="2000" i="1"/>
          </a:p>
        </p:txBody>
      </p:sp>
      <p:graphicFrame>
        <p:nvGraphicFramePr>
          <p:cNvPr id="6" name="图示 5">
            <a:extLst>
              <a:ext uri="{FF2B5EF4-FFF2-40B4-BE49-F238E27FC236}">
                <a16:creationId xmlns:a16="http://schemas.microsoft.com/office/drawing/2014/main" id="{791DF168-D1C8-4634-2DE7-8864B5968F33}"/>
              </a:ext>
            </a:extLst>
          </p:cNvPr>
          <p:cNvGraphicFramePr/>
          <p:nvPr>
            <p:extLst>
              <p:ext uri="{D42A27DB-BD31-4B8C-83A1-F6EECF244321}">
                <p14:modId xmlns:p14="http://schemas.microsoft.com/office/powerpoint/2010/main" val="741617082"/>
              </p:ext>
            </p:extLst>
          </p:nvPr>
        </p:nvGraphicFramePr>
        <p:xfrm>
          <a:off x="2137328" y="1439333"/>
          <a:ext cx="7917343"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37318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Graphic spid="6"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3CF51-B695-C5B2-2F19-F0956C4E8B4E}"/>
              </a:ext>
            </a:extLst>
          </p:cNvPr>
          <p:cNvSpPr>
            <a:spLocks noGrp="1"/>
          </p:cNvSpPr>
          <p:nvPr>
            <p:ph type="title"/>
          </p:nvPr>
        </p:nvSpPr>
        <p:spPr>
          <a:xfrm>
            <a:off x="1336765" y="1121723"/>
            <a:ext cx="11155680" cy="1463040"/>
          </a:xfrm>
        </p:spPr>
        <p:txBody>
          <a:bodyPr/>
          <a:lstStyle/>
          <a:p>
            <a:r>
              <a:rPr lang="en-US" altLang="zh-CN"/>
              <a:t>Index</a:t>
            </a:r>
            <a:br>
              <a:rPr lang="en-US" altLang="zh-CN"/>
            </a:br>
            <a:endParaRPr lang="zh-CN" altLang="en-US"/>
          </a:p>
        </p:txBody>
      </p:sp>
      <p:sp>
        <p:nvSpPr>
          <p:cNvPr id="3" name="内容占位符 2">
            <a:extLst>
              <a:ext uri="{FF2B5EF4-FFF2-40B4-BE49-F238E27FC236}">
                <a16:creationId xmlns:a16="http://schemas.microsoft.com/office/drawing/2014/main" id="{C60924DB-DC27-9135-3102-9927699E4893}"/>
              </a:ext>
            </a:extLst>
          </p:cNvPr>
          <p:cNvSpPr>
            <a:spLocks noGrp="1"/>
          </p:cNvSpPr>
          <p:nvPr>
            <p:ph idx="1"/>
          </p:nvPr>
        </p:nvSpPr>
        <p:spPr>
          <a:xfrm>
            <a:off x="1036320" y="2182512"/>
            <a:ext cx="4705944" cy="3767328"/>
          </a:xfrm>
        </p:spPr>
        <p:txBody>
          <a:bodyPr lIns="109728" tIns="109728" rIns="109728" bIns="91440" anchor="t"/>
          <a:lstStyle/>
          <a:p>
            <a:r>
              <a:rPr lang="en-US" altLang="zh-CN" sz="3200">
                <a:ea typeface="Microsoft YaHei"/>
              </a:rPr>
              <a:t>Executive Summary</a:t>
            </a:r>
            <a:endParaRPr lang="en-US" altLang="zh-CN" sz="3200"/>
          </a:p>
          <a:p>
            <a:r>
              <a:rPr lang="en-US" altLang="zh-CN" sz="3200"/>
              <a:t>Current States</a:t>
            </a:r>
            <a:endParaRPr lang="en-US"/>
          </a:p>
          <a:p>
            <a:r>
              <a:rPr lang="en-US" altLang="zh-CN" sz="3200"/>
              <a:t>Proposed Initiatives</a:t>
            </a:r>
            <a:endParaRPr lang="en-US" altLang="zh-CN" sz="3200">
              <a:ea typeface="Microsoft YaHei"/>
            </a:endParaRPr>
          </a:p>
          <a:p>
            <a:r>
              <a:rPr lang="en-US" altLang="zh-CN" sz="3200"/>
              <a:t>Actions and Criteria</a:t>
            </a:r>
            <a:endParaRPr lang="en-US" altLang="zh-CN" sz="3200">
              <a:ea typeface="Microsoft YaHei"/>
            </a:endParaRPr>
          </a:p>
          <a:p>
            <a:r>
              <a:rPr lang="en-US" altLang="zh-CN" sz="3200"/>
              <a:t>Project Charter</a:t>
            </a:r>
            <a:endParaRPr lang="zh-CN" altLang="en-US" sz="3200"/>
          </a:p>
        </p:txBody>
      </p:sp>
      <p:pic>
        <p:nvPicPr>
          <p:cNvPr id="1026" name="Picture 2" descr="Daihatsu Logo PNG vector in SVG, PDF, AI, CDR format">
            <a:extLst>
              <a:ext uri="{FF2B5EF4-FFF2-40B4-BE49-F238E27FC236}">
                <a16:creationId xmlns:a16="http://schemas.microsoft.com/office/drawing/2014/main" id="{F0AFDB7D-73E5-2ADB-0C8E-B72FB005F8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8289" y="1696488"/>
            <a:ext cx="3355509" cy="2518381"/>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B5269C43-20BE-A93F-E38D-2CEF7FCAFC58}"/>
              </a:ext>
            </a:extLst>
          </p:cNvPr>
          <p:cNvSpPr txBox="1"/>
          <p:nvPr/>
        </p:nvSpPr>
        <p:spPr>
          <a:xfrm>
            <a:off x="6704138" y="4066176"/>
            <a:ext cx="4083810" cy="400110"/>
          </a:xfrm>
          <a:prstGeom prst="rect">
            <a:avLst/>
          </a:prstGeom>
          <a:noFill/>
        </p:spPr>
        <p:txBody>
          <a:bodyPr wrap="square" rtlCol="0">
            <a:spAutoFit/>
          </a:bodyPr>
          <a:lstStyle/>
          <a:p>
            <a:r>
              <a:rPr kumimoji="1" lang="en-US" altLang="zh-CN" sz="2000" i="1"/>
              <a:t>The scandal of Toyota-Daihatsu</a:t>
            </a:r>
            <a:endParaRPr kumimoji="1" lang="zh-CN" altLang="en-US" sz="2000" i="1"/>
          </a:p>
        </p:txBody>
      </p:sp>
      <p:sp>
        <p:nvSpPr>
          <p:cNvPr id="5" name="文本框 4">
            <a:extLst>
              <a:ext uri="{FF2B5EF4-FFF2-40B4-BE49-F238E27FC236}">
                <a16:creationId xmlns:a16="http://schemas.microsoft.com/office/drawing/2014/main" id="{EA4EDA1C-CF82-7338-D63C-D6CA00D73E96}"/>
              </a:ext>
            </a:extLst>
          </p:cNvPr>
          <p:cNvSpPr txBox="1"/>
          <p:nvPr/>
        </p:nvSpPr>
        <p:spPr>
          <a:xfrm>
            <a:off x="6336406" y="4556099"/>
            <a:ext cx="4819274" cy="400110"/>
          </a:xfrm>
          <a:prstGeom prst="rect">
            <a:avLst/>
          </a:prstGeom>
          <a:noFill/>
        </p:spPr>
        <p:txBody>
          <a:bodyPr wrap="square" rtlCol="0">
            <a:spAutoFit/>
          </a:bodyPr>
          <a:lstStyle/>
          <a:p>
            <a:r>
              <a:rPr kumimoji="1" lang="en-US" altLang="zh-CN" sz="2000" i="1"/>
              <a:t>Facts, Standards, Actions &amp; Evaluation</a:t>
            </a:r>
            <a:endParaRPr kumimoji="1" lang="zh-CN" altLang="en-US" sz="2000" i="1"/>
          </a:p>
        </p:txBody>
      </p:sp>
    </p:spTree>
    <p:extLst>
      <p:ext uri="{BB962C8B-B14F-4D97-AF65-F5344CB8AC3E}">
        <p14:creationId xmlns:p14="http://schemas.microsoft.com/office/powerpoint/2010/main" val="1342372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linds(horizontal)">
                                      <p:cBhvr>
                                        <p:cTn id="7" dur="500"/>
                                        <p:tgtEl>
                                          <p:spTgt spid="102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checkerboard(across)">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checkerboard(across)">
                                      <p:cBhvr>
                                        <p:cTn id="25" dur="500"/>
                                        <p:tgtEl>
                                          <p:spTgt spid="3">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5" presetClass="entr" presetSubtype="10" fill="hold" grpId="0" nodeType="click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Effect transition="in" filter="checkerboard(across)">
                                      <p:cBhvr>
                                        <p:cTn id="30" dur="500"/>
                                        <p:tgtEl>
                                          <p:spTgt spid="3">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 presetClass="entr" presetSubtype="10" fill="hold" grpId="0"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animEffect transition="in" filter="checkerboard(across)">
                                      <p:cBhvr>
                                        <p:cTn id="35" dur="500"/>
                                        <p:tgtEl>
                                          <p:spTgt spid="3">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5" presetClass="entr" presetSubtype="10" fill="hold" grpId="0"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checkerboard(across)">
                                      <p:cBhvr>
                                        <p:cTn id="40" dur="500"/>
                                        <p:tgtEl>
                                          <p:spTgt spid="3">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5" presetClass="entr" presetSubtype="10" fill="hold" grpId="0" nodeType="click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animEffect transition="in" filter="checkerboard(across)">
                                      <p:cBhvr>
                                        <p:cTn id="4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Freeform: Shape 24">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Shape 26">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41" name="Rectangle 28">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A833F0B0-E76C-40C0-58C7-A859DE38D2B4}"/>
              </a:ext>
            </a:extLst>
          </p:cNvPr>
          <p:cNvSpPr>
            <a:spLocks noGrp="1"/>
          </p:cNvSpPr>
          <p:nvPr>
            <p:ph type="title"/>
          </p:nvPr>
        </p:nvSpPr>
        <p:spPr>
          <a:xfrm>
            <a:off x="517868" y="1799557"/>
            <a:ext cx="3566452" cy="2985582"/>
          </a:xfrm>
        </p:spPr>
        <p:txBody>
          <a:bodyPr vert="horz" lIns="91440" tIns="45720" rIns="91440" bIns="45720" rtlCol="0" anchor="b">
            <a:normAutofit/>
          </a:bodyPr>
          <a:lstStyle/>
          <a:p>
            <a:pPr algn="ctr"/>
            <a:r>
              <a:rPr lang="en-US" altLang="zh-CN" sz="4800"/>
              <a:t>3. Actions and Criteria</a:t>
            </a:r>
          </a:p>
        </p:txBody>
      </p:sp>
      <p:sp>
        <p:nvSpPr>
          <p:cNvPr id="42" name="Freeform: Shape 30">
            <a:extLst>
              <a:ext uri="{FF2B5EF4-FFF2-40B4-BE49-F238E27FC236}">
                <a16:creationId xmlns:a16="http://schemas.microsoft.com/office/drawing/2014/main" id="{BD0C058D-27D4-3139-E199-E2C11099B6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人行道上跳房子游戏的特写">
            <a:extLst>
              <a:ext uri="{FF2B5EF4-FFF2-40B4-BE49-F238E27FC236}">
                <a16:creationId xmlns:a16="http://schemas.microsoft.com/office/drawing/2014/main" id="{AECC0975-F0FA-7C6A-23F6-6DC694DC4483}"/>
              </a:ext>
            </a:extLst>
          </p:cNvPr>
          <p:cNvPicPr>
            <a:picLocks noChangeAspect="1"/>
          </p:cNvPicPr>
          <p:nvPr/>
        </p:nvPicPr>
        <p:blipFill>
          <a:blip r:embed="rId2"/>
          <a:srcRect t="7086" r="-1" b="8622"/>
          <a:stretch/>
        </p:blipFill>
        <p:spPr>
          <a:xfrm>
            <a:off x="4337595" y="1415722"/>
            <a:ext cx="7333488" cy="4126139"/>
          </a:xfrm>
          <a:prstGeom prst="rect">
            <a:avLst/>
          </a:prstGeom>
        </p:spPr>
      </p:pic>
      <p:sp>
        <p:nvSpPr>
          <p:cNvPr id="43" name="Freeform: Shape 32">
            <a:extLst>
              <a:ext uri="{FF2B5EF4-FFF2-40B4-BE49-F238E27FC236}">
                <a16:creationId xmlns:a16="http://schemas.microsoft.com/office/drawing/2014/main" id="{E94E0531-D614-3CB6-996E-FF0184A33A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6300216"/>
            <a:ext cx="11165482" cy="45719"/>
          </a:xfrm>
          <a:custGeom>
            <a:avLst/>
            <a:gdLst>
              <a:gd name="connsiteX0" fmla="*/ 0 w 11165482"/>
              <a:gd name="connsiteY0" fmla="*/ 0 h 45719"/>
              <a:gd name="connsiteX1" fmla="*/ 3694525 w 11165482"/>
              <a:gd name="connsiteY1" fmla="*/ 0 h 45719"/>
              <a:gd name="connsiteX2" fmla="*/ 5021183 w 11165482"/>
              <a:gd name="connsiteY2" fmla="*/ 0 h 45719"/>
              <a:gd name="connsiteX3" fmla="*/ 6144299 w 11165482"/>
              <a:gd name="connsiteY3" fmla="*/ 0 h 45719"/>
              <a:gd name="connsiteX4" fmla="*/ 8715708 w 11165482"/>
              <a:gd name="connsiteY4" fmla="*/ 0 h 45719"/>
              <a:gd name="connsiteX5" fmla="*/ 11165482 w 11165482"/>
              <a:gd name="connsiteY5" fmla="*/ 0 h 45719"/>
              <a:gd name="connsiteX6" fmla="*/ 11165482 w 11165482"/>
              <a:gd name="connsiteY6" fmla="*/ 45719 h 45719"/>
              <a:gd name="connsiteX7" fmla="*/ 8715708 w 11165482"/>
              <a:gd name="connsiteY7" fmla="*/ 45719 h 45719"/>
              <a:gd name="connsiteX8" fmla="*/ 6144299 w 11165482"/>
              <a:gd name="connsiteY8" fmla="*/ 45719 h 45719"/>
              <a:gd name="connsiteX9" fmla="*/ 5021183 w 11165482"/>
              <a:gd name="connsiteY9" fmla="*/ 45719 h 45719"/>
              <a:gd name="connsiteX10" fmla="*/ 3694525 w 11165482"/>
              <a:gd name="connsiteY10" fmla="*/ 45719 h 45719"/>
              <a:gd name="connsiteX11" fmla="*/ 0 w 11165482"/>
              <a:gd name="connsiteY11" fmla="*/ 45719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3694525 w 11165482"/>
              <a:gd name="connsiteY9" fmla="*/ 45719 h 45719"/>
              <a:gd name="connsiteX10" fmla="*/ 0 w 11165482"/>
              <a:gd name="connsiteY10" fmla="*/ 45719 h 45719"/>
              <a:gd name="connsiteX11" fmla="*/ 0 w 11165482"/>
              <a:gd name="connsiteY11" fmla="*/ 0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0 w 11165482"/>
              <a:gd name="connsiteY9" fmla="*/ 45719 h 45719"/>
              <a:gd name="connsiteX10" fmla="*/ 0 w 11165482"/>
              <a:gd name="connsiteY10"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6144299 w 11165482"/>
              <a:gd name="connsiteY6" fmla="*/ 45719 h 45719"/>
              <a:gd name="connsiteX7" fmla="*/ 5021183 w 11165482"/>
              <a:gd name="connsiteY7" fmla="*/ 45719 h 45719"/>
              <a:gd name="connsiteX8" fmla="*/ 0 w 11165482"/>
              <a:gd name="connsiteY8" fmla="*/ 45719 h 45719"/>
              <a:gd name="connsiteX9" fmla="*/ 0 w 11165482"/>
              <a:gd name="connsiteY9"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5021183 w 11165482"/>
              <a:gd name="connsiteY6" fmla="*/ 45719 h 45719"/>
              <a:gd name="connsiteX7" fmla="*/ 0 w 11165482"/>
              <a:gd name="connsiteY7" fmla="*/ 45719 h 45719"/>
              <a:gd name="connsiteX8" fmla="*/ 0 w 11165482"/>
              <a:gd name="connsiteY8"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5021183 w 11165482"/>
              <a:gd name="connsiteY5" fmla="*/ 45719 h 45719"/>
              <a:gd name="connsiteX6" fmla="*/ 0 w 11165482"/>
              <a:gd name="connsiteY6" fmla="*/ 45719 h 45719"/>
              <a:gd name="connsiteX7" fmla="*/ 0 w 11165482"/>
              <a:gd name="connsiteY7"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0 w 11165482"/>
              <a:gd name="connsiteY5" fmla="*/ 45719 h 45719"/>
              <a:gd name="connsiteX6" fmla="*/ 0 w 11165482"/>
              <a:gd name="connsiteY6"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0 w 11165482"/>
              <a:gd name="connsiteY4" fmla="*/ 45719 h 45719"/>
              <a:gd name="connsiteX5" fmla="*/ 0 w 11165482"/>
              <a:gd name="connsiteY5" fmla="*/ 0 h 45719"/>
              <a:gd name="connsiteX0" fmla="*/ 0 w 11165482"/>
              <a:gd name="connsiteY0" fmla="*/ 0 h 45719"/>
              <a:gd name="connsiteX1" fmla="*/ 11165482 w 11165482"/>
              <a:gd name="connsiteY1" fmla="*/ 0 h 45719"/>
              <a:gd name="connsiteX2" fmla="*/ 11165482 w 11165482"/>
              <a:gd name="connsiteY2" fmla="*/ 45719 h 45719"/>
              <a:gd name="connsiteX3" fmla="*/ 0 w 11165482"/>
              <a:gd name="connsiteY3" fmla="*/ 45719 h 45719"/>
              <a:gd name="connsiteX4" fmla="*/ 0 w 11165482"/>
              <a:gd name="connsiteY4" fmla="*/ 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5482" h="45719">
                <a:moveTo>
                  <a:pt x="0" y="0"/>
                </a:moveTo>
                <a:lnTo>
                  <a:pt x="11165482" y="0"/>
                </a:lnTo>
                <a:lnTo>
                  <a:pt x="11165482" y="45719"/>
                </a:lnTo>
                <a:lnTo>
                  <a:pt x="0" y="45719"/>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582790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FC21A-42A5-1014-DC1C-492320EEF41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C38731E-6288-8441-C2EF-BBE0ECCEEE85}"/>
              </a:ext>
            </a:extLst>
          </p:cNvPr>
          <p:cNvSpPr>
            <a:spLocks noGrp="1"/>
          </p:cNvSpPr>
          <p:nvPr>
            <p:ph type="title"/>
          </p:nvPr>
        </p:nvSpPr>
        <p:spPr>
          <a:xfrm>
            <a:off x="521208" y="614579"/>
            <a:ext cx="6384560" cy="1088136"/>
          </a:xfrm>
        </p:spPr>
        <p:txBody>
          <a:bodyPr>
            <a:normAutofit/>
          </a:bodyPr>
          <a:lstStyle/>
          <a:p>
            <a:r>
              <a:rPr kumimoji="1" lang="en-US" altLang="zh-CN" sz="4400"/>
              <a:t>Proposed Initiatives</a:t>
            </a:r>
            <a:endParaRPr kumimoji="1" lang="zh-CN" altLang="en-US" sz="4400"/>
          </a:p>
        </p:txBody>
      </p:sp>
      <p:sp>
        <p:nvSpPr>
          <p:cNvPr id="4" name="文本框 3">
            <a:extLst>
              <a:ext uri="{FF2B5EF4-FFF2-40B4-BE49-F238E27FC236}">
                <a16:creationId xmlns:a16="http://schemas.microsoft.com/office/drawing/2014/main" id="{CFEDD915-C0F5-ADB0-0DF9-535740B48B72}"/>
              </a:ext>
            </a:extLst>
          </p:cNvPr>
          <p:cNvSpPr txBox="1"/>
          <p:nvPr/>
        </p:nvSpPr>
        <p:spPr>
          <a:xfrm>
            <a:off x="6782938" y="958592"/>
            <a:ext cx="3468066" cy="400110"/>
          </a:xfrm>
          <a:prstGeom prst="rect">
            <a:avLst/>
          </a:prstGeom>
          <a:noFill/>
        </p:spPr>
        <p:txBody>
          <a:bodyPr wrap="square" rtlCol="0">
            <a:spAutoFit/>
          </a:bodyPr>
          <a:lstStyle/>
          <a:p>
            <a:r>
              <a:rPr kumimoji="1" lang="en-US" altLang="zh-CN" sz="2000" i="1"/>
              <a:t>Schedule</a:t>
            </a:r>
            <a:endParaRPr kumimoji="1" lang="zh-CN" altLang="en-US" sz="2000" i="1"/>
          </a:p>
        </p:txBody>
      </p:sp>
      <p:graphicFrame>
        <p:nvGraphicFramePr>
          <p:cNvPr id="5" name="图示 4">
            <a:extLst>
              <a:ext uri="{FF2B5EF4-FFF2-40B4-BE49-F238E27FC236}">
                <a16:creationId xmlns:a16="http://schemas.microsoft.com/office/drawing/2014/main" id="{11F2508D-6688-7BB1-2B51-FE97FDA153E0}"/>
              </a:ext>
            </a:extLst>
          </p:cNvPr>
          <p:cNvGraphicFramePr/>
          <p:nvPr/>
        </p:nvGraphicFramePr>
        <p:xfrm>
          <a:off x="128267" y="1755036"/>
          <a:ext cx="5775820" cy="41402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框 2">
            <a:extLst>
              <a:ext uri="{FF2B5EF4-FFF2-40B4-BE49-F238E27FC236}">
                <a16:creationId xmlns:a16="http://schemas.microsoft.com/office/drawing/2014/main" id="{A043FA17-FC44-F474-980A-15A6690EB316}"/>
              </a:ext>
            </a:extLst>
          </p:cNvPr>
          <p:cNvSpPr txBox="1"/>
          <p:nvPr/>
        </p:nvSpPr>
        <p:spPr>
          <a:xfrm>
            <a:off x="2333625" y="1920017"/>
            <a:ext cx="5338107" cy="646331"/>
          </a:xfrm>
          <a:prstGeom prst="rect">
            <a:avLst/>
          </a:prstGeom>
          <a:noFill/>
        </p:spPr>
        <p:txBody>
          <a:bodyPr wrap="square" rtlCol="0">
            <a:spAutoFit/>
          </a:bodyPr>
          <a:lstStyle/>
          <a:p>
            <a:r>
              <a:rPr lang="en-US" altLang="zh-CN"/>
              <a:t>The </a:t>
            </a:r>
            <a:r>
              <a:rPr lang="en-US" altLang="zh-CN">
                <a:solidFill>
                  <a:srgbClr val="C00000"/>
                </a:solidFill>
              </a:rPr>
              <a:t>plan of actions </a:t>
            </a:r>
            <a:r>
              <a:rPr lang="en-US" altLang="zh-CN"/>
              <a:t>to the identified problems, detailed in the next section and project charter</a:t>
            </a:r>
            <a:endParaRPr lang="zh-CN" altLang="en-US"/>
          </a:p>
        </p:txBody>
      </p:sp>
      <p:sp>
        <p:nvSpPr>
          <p:cNvPr id="6" name="文本框 5">
            <a:extLst>
              <a:ext uri="{FF2B5EF4-FFF2-40B4-BE49-F238E27FC236}">
                <a16:creationId xmlns:a16="http://schemas.microsoft.com/office/drawing/2014/main" id="{806C10DE-601C-F570-C975-40C92CD33812}"/>
              </a:ext>
            </a:extLst>
          </p:cNvPr>
          <p:cNvSpPr txBox="1"/>
          <p:nvPr/>
        </p:nvSpPr>
        <p:spPr>
          <a:xfrm>
            <a:off x="3283462" y="2981143"/>
            <a:ext cx="6904968" cy="646331"/>
          </a:xfrm>
          <a:prstGeom prst="rect">
            <a:avLst/>
          </a:prstGeom>
          <a:noFill/>
        </p:spPr>
        <p:txBody>
          <a:bodyPr wrap="square" rtlCol="0">
            <a:spAutoFit/>
          </a:bodyPr>
          <a:lstStyle/>
          <a:p>
            <a:r>
              <a:rPr lang="en-US" altLang="zh-CN"/>
              <a:t>Design, conclude, and implement ethical organizational management standards specialized for automotive industry</a:t>
            </a:r>
            <a:endParaRPr lang="zh-CN" altLang="en-US"/>
          </a:p>
        </p:txBody>
      </p:sp>
      <p:sp>
        <p:nvSpPr>
          <p:cNvPr id="7" name="文本框 6">
            <a:extLst>
              <a:ext uri="{FF2B5EF4-FFF2-40B4-BE49-F238E27FC236}">
                <a16:creationId xmlns:a16="http://schemas.microsoft.com/office/drawing/2014/main" id="{15989726-7527-2163-630B-2B58681E072F}"/>
              </a:ext>
            </a:extLst>
          </p:cNvPr>
          <p:cNvSpPr txBox="1"/>
          <p:nvPr/>
        </p:nvSpPr>
        <p:spPr>
          <a:xfrm>
            <a:off x="4421943" y="3983305"/>
            <a:ext cx="6869125" cy="646331"/>
          </a:xfrm>
          <a:prstGeom prst="rect">
            <a:avLst/>
          </a:prstGeom>
          <a:noFill/>
        </p:spPr>
        <p:txBody>
          <a:bodyPr wrap="square" rtlCol="0">
            <a:spAutoFit/>
          </a:bodyPr>
          <a:lstStyle/>
          <a:p>
            <a:r>
              <a:rPr lang="en-US" altLang="zh-CN"/>
              <a:t>Design, conclude, and implement ethical AI and information system management specialized for automotive products</a:t>
            </a:r>
            <a:endParaRPr lang="zh-CN" altLang="en-US"/>
          </a:p>
        </p:txBody>
      </p:sp>
      <p:sp>
        <p:nvSpPr>
          <p:cNvPr id="8" name="文本框 7">
            <a:extLst>
              <a:ext uri="{FF2B5EF4-FFF2-40B4-BE49-F238E27FC236}">
                <a16:creationId xmlns:a16="http://schemas.microsoft.com/office/drawing/2014/main" id="{F7D525E3-8D46-F245-C045-F8E3F56A5DAF}"/>
              </a:ext>
            </a:extLst>
          </p:cNvPr>
          <p:cNvSpPr txBox="1"/>
          <p:nvPr/>
        </p:nvSpPr>
        <p:spPr>
          <a:xfrm>
            <a:off x="5515248" y="5112008"/>
            <a:ext cx="5775820" cy="646331"/>
          </a:xfrm>
          <a:prstGeom prst="rect">
            <a:avLst/>
          </a:prstGeom>
          <a:noFill/>
        </p:spPr>
        <p:txBody>
          <a:bodyPr wrap="square" rtlCol="0">
            <a:spAutoFit/>
          </a:bodyPr>
          <a:lstStyle/>
          <a:p>
            <a:r>
              <a:rPr lang="en-US" altLang="zh-CN"/>
              <a:t>Continuous improvement, become a manufacturer with </a:t>
            </a:r>
            <a:r>
              <a:rPr lang="en-US" altLang="zh-CN" i="1"/>
              <a:t>zero ethical defects</a:t>
            </a:r>
            <a:endParaRPr lang="zh-CN" altLang="en-US" i="1"/>
          </a:p>
        </p:txBody>
      </p:sp>
      <mc:AlternateContent xmlns:mc="http://schemas.openxmlformats.org/markup-compatibility/2006">
        <mc:Choice xmlns:am3d="http://schemas.microsoft.com/office/drawing/2017/model3d" Requires="am3d">
          <p:graphicFrame>
            <p:nvGraphicFramePr>
              <p:cNvPr id="9" name="3D 模型 8" descr="Heart Eyes Face">
                <a:extLst>
                  <a:ext uri="{FF2B5EF4-FFF2-40B4-BE49-F238E27FC236}">
                    <a16:creationId xmlns:a16="http://schemas.microsoft.com/office/drawing/2014/main" id="{7E8DFAA6-353F-B7A8-B093-ECDBC6B93282}"/>
                  </a:ext>
                </a:extLst>
              </p:cNvPr>
              <p:cNvGraphicFramePr>
                <a:graphicFrameLocks noChangeAspect="1"/>
              </p:cNvGraphicFramePr>
              <p:nvPr/>
            </p:nvGraphicFramePr>
            <p:xfrm>
              <a:off x="413170" y="4872662"/>
              <a:ext cx="1380720" cy="1056674"/>
            </p:xfrm>
            <a:graphic>
              <a:graphicData uri="http://schemas.microsoft.com/office/drawing/2017/model3d">
                <am3d:model3d r:embed="rId7">
                  <am3d:spPr>
                    <a:xfrm>
                      <a:off x="0" y="0"/>
                      <a:ext cx="1380720" cy="1056674"/>
                    </a:xfrm>
                    <a:prstGeom prst="rect">
                      <a:avLst/>
                    </a:prstGeom>
                  </am3d:spPr>
                  <am3d:camera>
                    <am3d:pos x="0" y="0" z="76209626"/>
                    <am3d:up dx="0" dy="36000000" dz="0"/>
                    <am3d:lookAt x="0" y="0" z="0"/>
                    <am3d:perspective fov="2700000"/>
                  </am3d:camera>
                  <am3d:trans>
                    <am3d:meterPerModelUnit n="55184387" d="1000000"/>
                    <am3d:preTrans dx="9" dy="-28388" dz="-738932"/>
                    <am3d:scale>
                      <am3d:sx n="1000000" d="1000000"/>
                      <am3d:sy n="1000000" d="1000000"/>
                      <am3d:sz n="1000000" d="1000000"/>
                    </am3d:scale>
                    <am3d:rot ax="746468" ay="1907628" az="397802"/>
                    <am3d:postTrans dx="0" dy="0" dz="0"/>
                  </am3d:trans>
                  <am3d:raster rName="Office3DRenderer" rVer="16.0.8326">
                    <am3d:blip r:embed="rId8"/>
                  </am3d:raster>
                  <am3d:objViewport viewportSz="195132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模型 8" descr="Heart Eyes Face">
                <a:extLst>
                  <a:ext uri="{FF2B5EF4-FFF2-40B4-BE49-F238E27FC236}">
                    <a16:creationId xmlns:a16="http://schemas.microsoft.com/office/drawing/2014/main" id="{7E8DFAA6-353F-B7A8-B093-ECDBC6B93282}"/>
                  </a:ext>
                </a:extLst>
              </p:cNvPr>
              <p:cNvPicPr>
                <a:picLocks noGrp="1" noRot="1" noChangeAspect="1" noMove="1" noResize="1" noEditPoints="1" noAdjustHandles="1" noChangeArrowheads="1" noChangeShapeType="1" noCrop="1"/>
              </p:cNvPicPr>
              <p:nvPr/>
            </p:nvPicPr>
            <p:blipFill>
              <a:blip r:embed="rId8"/>
              <a:stretch>
                <a:fillRect/>
              </a:stretch>
            </p:blipFill>
            <p:spPr>
              <a:xfrm>
                <a:off x="413170" y="4872662"/>
                <a:ext cx="1380720" cy="1056674"/>
              </a:xfrm>
              <a:prstGeom prst="rect">
                <a:avLst/>
              </a:prstGeom>
            </p:spPr>
          </p:pic>
        </mc:Fallback>
      </mc:AlternateContent>
      <p:sp>
        <p:nvSpPr>
          <p:cNvPr id="10" name="箭头: 上 9">
            <a:extLst>
              <a:ext uri="{FF2B5EF4-FFF2-40B4-BE49-F238E27FC236}">
                <a16:creationId xmlns:a16="http://schemas.microsoft.com/office/drawing/2014/main" id="{41720ED6-17ED-010B-F654-2A6CD5F2F9F4}"/>
              </a:ext>
            </a:extLst>
          </p:cNvPr>
          <p:cNvSpPr/>
          <p:nvPr/>
        </p:nvSpPr>
        <p:spPr>
          <a:xfrm>
            <a:off x="8636466" y="2507384"/>
            <a:ext cx="285226" cy="529820"/>
          </a:xfrm>
          <a:prstGeom prst="upArrow">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上 10">
            <a:extLst>
              <a:ext uri="{FF2B5EF4-FFF2-40B4-BE49-F238E27FC236}">
                <a16:creationId xmlns:a16="http://schemas.microsoft.com/office/drawing/2014/main" id="{859A7FDB-3784-B08F-6ECF-4A66A0CC94B8}"/>
              </a:ext>
            </a:extLst>
          </p:cNvPr>
          <p:cNvSpPr/>
          <p:nvPr/>
        </p:nvSpPr>
        <p:spPr>
          <a:xfrm>
            <a:off x="10336635" y="2507384"/>
            <a:ext cx="285226" cy="1543575"/>
          </a:xfrm>
          <a:prstGeom prst="upArrow">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0CEBC345-D854-0208-46D9-F34F46B3E3A3}"/>
              </a:ext>
            </a:extLst>
          </p:cNvPr>
          <p:cNvSpPr/>
          <p:nvPr/>
        </p:nvSpPr>
        <p:spPr>
          <a:xfrm>
            <a:off x="7624378" y="1492877"/>
            <a:ext cx="4292184" cy="773321"/>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Need timeline to obtain certification from current ISO standards</a:t>
            </a:r>
            <a:endParaRPr lang="zh-CN" altLang="en-US">
              <a:solidFill>
                <a:schemeClr val="tx1"/>
              </a:solidFill>
            </a:endParaRPr>
          </a:p>
        </p:txBody>
      </p:sp>
      <p:sp>
        <p:nvSpPr>
          <p:cNvPr id="13" name="圆角矩形 12">
            <a:extLst>
              <a:ext uri="{FF2B5EF4-FFF2-40B4-BE49-F238E27FC236}">
                <a16:creationId xmlns:a16="http://schemas.microsoft.com/office/drawing/2014/main" id="{8D2B841D-E4ED-DEAE-5E77-929C668A7405}"/>
              </a:ext>
            </a:extLst>
          </p:cNvPr>
          <p:cNvSpPr/>
          <p:nvPr/>
        </p:nvSpPr>
        <p:spPr>
          <a:xfrm>
            <a:off x="521208" y="1702715"/>
            <a:ext cx="7150524" cy="1088136"/>
          </a:xfrm>
          <a:prstGeom prst="roundRect">
            <a:avLst/>
          </a:prstGeom>
          <a:noFill/>
          <a:ln w="889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889728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41096-4C8E-6669-9D9B-1A3BF2CD2950}"/>
              </a:ext>
            </a:extLst>
          </p:cNvPr>
          <p:cNvSpPr>
            <a:spLocks noGrp="1"/>
          </p:cNvSpPr>
          <p:nvPr>
            <p:ph type="title"/>
          </p:nvPr>
        </p:nvSpPr>
        <p:spPr/>
        <p:txBody>
          <a:bodyPr/>
          <a:lstStyle/>
          <a:p>
            <a:r>
              <a:rPr lang="en-US">
                <a:ea typeface="Microsoft YaHei"/>
              </a:rPr>
              <a:t>Plan of Actions</a:t>
            </a:r>
            <a:endParaRPr lang="en-US"/>
          </a:p>
        </p:txBody>
      </p:sp>
      <p:graphicFrame>
        <p:nvGraphicFramePr>
          <p:cNvPr id="47" name="Diagram 46">
            <a:extLst>
              <a:ext uri="{FF2B5EF4-FFF2-40B4-BE49-F238E27FC236}">
                <a16:creationId xmlns:a16="http://schemas.microsoft.com/office/drawing/2014/main" id="{E4FB83F2-BD0E-BA54-7F24-8A6F801FEAE9}"/>
              </a:ext>
            </a:extLst>
          </p:cNvPr>
          <p:cNvGraphicFramePr/>
          <p:nvPr>
            <p:extLst>
              <p:ext uri="{D42A27DB-BD31-4B8C-83A1-F6EECF244321}">
                <p14:modId xmlns:p14="http://schemas.microsoft.com/office/powerpoint/2010/main" val="237572203"/>
              </p:ext>
            </p:extLst>
          </p:nvPr>
        </p:nvGraphicFramePr>
        <p:xfrm>
          <a:off x="2149231" y="1303141"/>
          <a:ext cx="7893538" cy="56700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8349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randombar(horizontal)">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7"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EE554-CA89-EA94-7D3C-6273141D8E44}"/>
              </a:ext>
            </a:extLst>
          </p:cNvPr>
          <p:cNvSpPr>
            <a:spLocks noGrp="1"/>
          </p:cNvSpPr>
          <p:nvPr>
            <p:ph type="title"/>
          </p:nvPr>
        </p:nvSpPr>
        <p:spPr>
          <a:xfrm>
            <a:off x="518160" y="795528"/>
            <a:ext cx="11155680" cy="1463040"/>
          </a:xfrm>
        </p:spPr>
        <p:txBody>
          <a:bodyPr/>
          <a:lstStyle/>
          <a:p>
            <a:r>
              <a:rPr lang="en-US">
                <a:ea typeface="Microsoft YaHei"/>
              </a:rPr>
              <a:t>Plan of Actions</a:t>
            </a:r>
            <a:endParaRPr lang="en-US"/>
          </a:p>
        </p:txBody>
      </p:sp>
      <p:graphicFrame>
        <p:nvGraphicFramePr>
          <p:cNvPr id="4" name="Diagram 3">
            <a:extLst>
              <a:ext uri="{FF2B5EF4-FFF2-40B4-BE49-F238E27FC236}">
                <a16:creationId xmlns:a16="http://schemas.microsoft.com/office/drawing/2014/main" id="{878E95C5-D0C8-3B3C-A682-5A5218C6D9A5}"/>
              </a:ext>
            </a:extLst>
          </p:cNvPr>
          <p:cNvGraphicFramePr/>
          <p:nvPr>
            <p:extLst>
              <p:ext uri="{D42A27DB-BD31-4B8C-83A1-F6EECF244321}">
                <p14:modId xmlns:p14="http://schemas.microsoft.com/office/powerpoint/2010/main" val="1231494168"/>
              </p:ext>
            </p:extLst>
          </p:nvPr>
        </p:nvGraphicFramePr>
        <p:xfrm>
          <a:off x="2149231" y="1300611"/>
          <a:ext cx="7893538" cy="56700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0520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Flowchart: Connector 90">
            <a:extLst>
              <a:ext uri="{FF2B5EF4-FFF2-40B4-BE49-F238E27FC236}">
                <a16:creationId xmlns:a16="http://schemas.microsoft.com/office/drawing/2014/main" id="{3106D3ED-50D6-AC86-19A8-3D6348A1EDE2}"/>
              </a:ext>
            </a:extLst>
          </p:cNvPr>
          <p:cNvSpPr/>
          <p:nvPr/>
        </p:nvSpPr>
        <p:spPr>
          <a:xfrm>
            <a:off x="1205955" y="2328265"/>
            <a:ext cx="1006936" cy="96505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D3CE1C-24F6-61EA-0581-CCBCC5C7B40F}"/>
              </a:ext>
            </a:extLst>
          </p:cNvPr>
          <p:cNvSpPr>
            <a:spLocks noGrp="1"/>
          </p:cNvSpPr>
          <p:nvPr>
            <p:ph type="title"/>
          </p:nvPr>
        </p:nvSpPr>
        <p:spPr>
          <a:xfrm>
            <a:off x="518160" y="650627"/>
            <a:ext cx="4902926" cy="1030492"/>
          </a:xfrm>
        </p:spPr>
        <p:txBody>
          <a:bodyPr/>
          <a:lstStyle/>
          <a:p>
            <a:r>
              <a:rPr lang="en-US">
                <a:ea typeface="Microsoft YaHei"/>
              </a:rPr>
              <a:t>Key Impacts</a:t>
            </a:r>
            <a:endParaRPr lang="en-US"/>
          </a:p>
        </p:txBody>
      </p:sp>
      <p:pic>
        <p:nvPicPr>
          <p:cNvPr id="32" name="Graphic 31" descr="Internet with solid fill">
            <a:extLst>
              <a:ext uri="{FF2B5EF4-FFF2-40B4-BE49-F238E27FC236}">
                <a16:creationId xmlns:a16="http://schemas.microsoft.com/office/drawing/2014/main" id="{9C38AEC4-F377-E327-AAD7-18BE190FAE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52223" y="2353594"/>
            <a:ext cx="914400" cy="914400"/>
          </a:xfrm>
          <a:prstGeom prst="rect">
            <a:avLst/>
          </a:prstGeom>
        </p:spPr>
      </p:pic>
      <p:sp>
        <p:nvSpPr>
          <p:cNvPr id="3" name="圆角矩形 2">
            <a:extLst>
              <a:ext uri="{FF2B5EF4-FFF2-40B4-BE49-F238E27FC236}">
                <a16:creationId xmlns:a16="http://schemas.microsoft.com/office/drawing/2014/main" id="{ADE40987-0C1C-2EEB-ABCE-D3F4890CB7DD}"/>
              </a:ext>
            </a:extLst>
          </p:cNvPr>
          <p:cNvSpPr/>
          <p:nvPr/>
        </p:nvSpPr>
        <p:spPr>
          <a:xfrm>
            <a:off x="3365908" y="2103120"/>
            <a:ext cx="7453759" cy="1325880"/>
          </a:xfrm>
          <a:prstGeom prst="roundRect">
            <a:avLst/>
          </a:prstGeom>
          <a:solidFill>
            <a:schemeClr val="bg1"/>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altLang="zh-CN">
                <a:solidFill>
                  <a:schemeClr val="tx1"/>
                </a:solidFill>
                <a:ea typeface="Microsoft YaHei"/>
              </a:rPr>
              <a:t>Technology:</a:t>
            </a:r>
          </a:p>
          <a:p>
            <a:pPr marL="342900" indent="-342900">
              <a:buFont typeface="Arial"/>
              <a:buChar char="•"/>
            </a:pPr>
            <a:r>
              <a:rPr lang="en-US" altLang="zh-CN" sz="1800">
                <a:solidFill>
                  <a:schemeClr val="tx1"/>
                </a:solidFill>
                <a:ea typeface="Microsoft YaHei"/>
                <a:cs typeface="Times New Roman"/>
              </a:rPr>
              <a:t>AI/ML will predict safety risks, automate recalls, and detect anomalies in testing</a:t>
            </a:r>
          </a:p>
          <a:p>
            <a:pPr marL="342900" indent="-342900">
              <a:buFont typeface="Arial"/>
              <a:buChar char="•"/>
            </a:pPr>
            <a:r>
              <a:rPr lang="en-US" altLang="zh-CN" sz="1800">
                <a:solidFill>
                  <a:schemeClr val="tx1"/>
                </a:solidFill>
                <a:ea typeface="Microsoft YaHei"/>
                <a:cs typeface="Times New Roman"/>
              </a:rPr>
              <a:t>Take over manual roles like testing</a:t>
            </a:r>
          </a:p>
        </p:txBody>
      </p:sp>
      <p:sp>
        <p:nvSpPr>
          <p:cNvPr id="4" name="Flowchart: Connector 90">
            <a:extLst>
              <a:ext uri="{FF2B5EF4-FFF2-40B4-BE49-F238E27FC236}">
                <a16:creationId xmlns:a16="http://schemas.microsoft.com/office/drawing/2014/main" id="{B5D6E4A9-CDA0-4807-3441-DCD7BCBFD50B}"/>
              </a:ext>
            </a:extLst>
          </p:cNvPr>
          <p:cNvSpPr/>
          <p:nvPr/>
        </p:nvSpPr>
        <p:spPr>
          <a:xfrm>
            <a:off x="1205955" y="4377492"/>
            <a:ext cx="1006936" cy="96505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descr="Office worker male with solid fill">
            <a:extLst>
              <a:ext uri="{FF2B5EF4-FFF2-40B4-BE49-F238E27FC236}">
                <a16:creationId xmlns:a16="http://schemas.microsoft.com/office/drawing/2014/main" id="{09846D04-15C4-A66F-280B-37D926BA45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52223" y="4454355"/>
            <a:ext cx="914400" cy="914400"/>
          </a:xfrm>
          <a:prstGeom prst="rect">
            <a:avLst/>
          </a:prstGeom>
        </p:spPr>
      </p:pic>
      <p:sp>
        <p:nvSpPr>
          <p:cNvPr id="7" name="圆角矩形 6">
            <a:extLst>
              <a:ext uri="{FF2B5EF4-FFF2-40B4-BE49-F238E27FC236}">
                <a16:creationId xmlns:a16="http://schemas.microsoft.com/office/drawing/2014/main" id="{383B48FF-7643-06CC-9F03-B52EF2897D11}"/>
              </a:ext>
            </a:extLst>
          </p:cNvPr>
          <p:cNvSpPr/>
          <p:nvPr/>
        </p:nvSpPr>
        <p:spPr>
          <a:xfrm>
            <a:off x="3365908" y="3940469"/>
            <a:ext cx="7453759" cy="2031335"/>
          </a:xfrm>
          <a:prstGeom prst="roundRect">
            <a:avLst/>
          </a:prstGeom>
          <a:solidFill>
            <a:schemeClr val="bg1"/>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altLang="zh-CN">
                <a:solidFill>
                  <a:schemeClr val="tx1"/>
                </a:solidFill>
                <a:ea typeface="Microsoft YaHei"/>
              </a:rPr>
              <a:t>People:</a:t>
            </a:r>
          </a:p>
          <a:p>
            <a:pPr marL="342900" indent="-342900">
              <a:buFont typeface="Arial"/>
              <a:buChar char="•"/>
            </a:pPr>
            <a:r>
              <a:rPr lang="en-US" altLang="zh-CN" sz="1800">
                <a:solidFill>
                  <a:schemeClr val="tx1"/>
                </a:solidFill>
                <a:cs typeface="Times New Roman"/>
              </a:rPr>
              <a:t>Employees may have initial resistance to new workflows</a:t>
            </a:r>
            <a:endParaRPr lang="en-US" altLang="zh-CN" sz="1800">
              <a:solidFill>
                <a:schemeClr val="tx1"/>
              </a:solidFill>
              <a:ea typeface="Microsoft YaHei"/>
              <a:cs typeface="Times New Roman"/>
            </a:endParaRPr>
          </a:p>
          <a:p>
            <a:pPr marL="342900" indent="-342900">
              <a:buFont typeface="Arial"/>
              <a:buChar char="•"/>
            </a:pPr>
            <a:r>
              <a:rPr lang="en-US" altLang="zh-CN" sz="1800">
                <a:solidFill>
                  <a:schemeClr val="tx1"/>
                </a:solidFill>
                <a:ea typeface="Microsoft YaHei"/>
                <a:cs typeface="Times New Roman"/>
              </a:rPr>
              <a:t>Increasing need of human's ethical oversight and stakeholders' engagement</a:t>
            </a:r>
          </a:p>
          <a:p>
            <a:pPr marL="342900" indent="-342900">
              <a:buFont typeface="Arial"/>
              <a:buChar char="•"/>
            </a:pPr>
            <a:r>
              <a:rPr lang="en-US" altLang="zh-CN" sz="1800">
                <a:solidFill>
                  <a:schemeClr val="tx1"/>
                </a:solidFill>
                <a:ea typeface="Microsoft YaHei"/>
                <a:cs typeface="Times New Roman"/>
              </a:rPr>
              <a:t>Upskill opportunities in tech-skills and soft-skills</a:t>
            </a:r>
          </a:p>
          <a:p>
            <a:pPr algn="l"/>
            <a:endParaRPr lang="en-US" altLang="zh-CN">
              <a:solidFill>
                <a:schemeClr val="tx1"/>
              </a:solidFill>
              <a:ea typeface="Microsoft YaHei"/>
            </a:endParaRPr>
          </a:p>
        </p:txBody>
      </p:sp>
    </p:spTree>
    <p:extLst>
      <p:ext uri="{BB962C8B-B14F-4D97-AF65-F5344CB8AC3E}">
        <p14:creationId xmlns:p14="http://schemas.microsoft.com/office/powerpoint/2010/main" val="359177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randombar(horizontal)">
                                      <p:cBhvr>
                                        <p:cTn id="7" dur="500"/>
                                        <p:tgtEl>
                                          <p:spTgt spid="91"/>
                                        </p:tgtEl>
                                      </p:cBhvr>
                                    </p:animEffect>
                                  </p:childTnLst>
                                </p:cTn>
                              </p:par>
                              <p:par>
                                <p:cTn id="8" presetID="14" presetClass="entr" presetSubtype="1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randombar(horizontal)">
                                      <p:cBhvr>
                                        <p:cTn id="10" dur="500"/>
                                        <p:tgtEl>
                                          <p:spTgt spid="3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randombar(horizontal)">
                                      <p:cBhvr>
                                        <p:cTn id="18" dur="500"/>
                                        <p:tgtEl>
                                          <p:spTgt spid="4"/>
                                        </p:tgtEl>
                                      </p:cBhvr>
                                    </p:animEffect>
                                  </p:childTnLst>
                                </p:cTn>
                              </p:par>
                              <p:par>
                                <p:cTn id="19" presetID="14" presetClass="entr" presetSubtype="1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randombar(horizontal)">
                                      <p:cBhvr>
                                        <p:cTn id="21" dur="500"/>
                                        <p:tgtEl>
                                          <p:spTgt spid="31"/>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randombar(horizontal)">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3" grpId="0" animBg="1"/>
      <p:bldP spid="4"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AFEB86-1AAB-2ECE-7E99-4AE0304914BA}"/>
              </a:ext>
            </a:extLst>
          </p:cNvPr>
          <p:cNvSpPr txBox="1">
            <a:spLocks/>
          </p:cNvSpPr>
          <p:nvPr/>
        </p:nvSpPr>
        <p:spPr>
          <a:xfrm>
            <a:off x="518160" y="650627"/>
            <a:ext cx="4902926" cy="1030492"/>
          </a:xfrm>
          <a:prstGeom prst="rect">
            <a:avLst/>
          </a:prstGeom>
        </p:spPr>
        <p:txBody>
          <a:bodyPr lIns="109728" tIns="109728" rIns="109728" bIns="91440" anchor="t"/>
          <a:lstStyle>
            <a:lvl1pPr algn="l" defTabSz="914400" rtl="0" eaLnBrk="1" latinLnBrk="0" hangingPunct="1">
              <a:lnSpc>
                <a:spcPct val="100000"/>
              </a:lnSpc>
              <a:spcBef>
                <a:spcPct val="0"/>
              </a:spcBef>
              <a:buNone/>
              <a:defRPr sz="5400" b="1" kern="1200" spc="200">
                <a:solidFill>
                  <a:schemeClr val="tx1"/>
                </a:solidFill>
                <a:latin typeface="+mj-lt"/>
                <a:ea typeface="+mj-ea"/>
                <a:cs typeface="+mj-cs"/>
              </a:defRPr>
            </a:lvl1pPr>
          </a:lstStyle>
          <a:p>
            <a:r>
              <a:rPr lang="en-US">
                <a:ea typeface="Microsoft YaHei"/>
              </a:rPr>
              <a:t>Key Impacts</a:t>
            </a:r>
            <a:endParaRPr lang="en-US"/>
          </a:p>
        </p:txBody>
      </p:sp>
      <p:sp>
        <p:nvSpPr>
          <p:cNvPr id="5" name="Flowchart: Connector 90">
            <a:extLst>
              <a:ext uri="{FF2B5EF4-FFF2-40B4-BE49-F238E27FC236}">
                <a16:creationId xmlns:a16="http://schemas.microsoft.com/office/drawing/2014/main" id="{B851E068-F727-74DD-D8A1-455C895D5916}"/>
              </a:ext>
            </a:extLst>
          </p:cNvPr>
          <p:cNvSpPr/>
          <p:nvPr/>
        </p:nvSpPr>
        <p:spPr>
          <a:xfrm>
            <a:off x="1852959" y="2260671"/>
            <a:ext cx="1006936" cy="96505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29" descr="Briefcase with solid fill">
            <a:extLst>
              <a:ext uri="{FF2B5EF4-FFF2-40B4-BE49-F238E27FC236}">
                <a16:creationId xmlns:a16="http://schemas.microsoft.com/office/drawing/2014/main" id="{F3F95B38-838F-6A77-176F-AEA483ED68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77269" y="2377175"/>
            <a:ext cx="758315" cy="758315"/>
          </a:xfrm>
          <a:prstGeom prst="rect">
            <a:avLst/>
          </a:prstGeom>
        </p:spPr>
      </p:pic>
      <p:sp>
        <p:nvSpPr>
          <p:cNvPr id="7" name="Flowchart: Connector 90">
            <a:extLst>
              <a:ext uri="{FF2B5EF4-FFF2-40B4-BE49-F238E27FC236}">
                <a16:creationId xmlns:a16="http://schemas.microsoft.com/office/drawing/2014/main" id="{2DC1718A-60AF-9D58-6234-FF78215FFB4A}"/>
              </a:ext>
            </a:extLst>
          </p:cNvPr>
          <p:cNvSpPr/>
          <p:nvPr/>
        </p:nvSpPr>
        <p:spPr>
          <a:xfrm>
            <a:off x="1852959" y="4486531"/>
            <a:ext cx="1006936" cy="96505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32" descr="Radioactive with solid fill">
            <a:extLst>
              <a:ext uri="{FF2B5EF4-FFF2-40B4-BE49-F238E27FC236}">
                <a16:creationId xmlns:a16="http://schemas.microsoft.com/office/drawing/2014/main" id="{9EDC28EE-9409-79A9-FC79-B91DBC944B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99227" y="4561727"/>
            <a:ext cx="914400" cy="914400"/>
          </a:xfrm>
          <a:prstGeom prst="rect">
            <a:avLst/>
          </a:prstGeom>
        </p:spPr>
      </p:pic>
      <p:sp>
        <p:nvSpPr>
          <p:cNvPr id="10" name="圆角矩形 9">
            <a:extLst>
              <a:ext uri="{FF2B5EF4-FFF2-40B4-BE49-F238E27FC236}">
                <a16:creationId xmlns:a16="http://schemas.microsoft.com/office/drawing/2014/main" id="{1D5D1920-F947-4790-FBFE-389AAE21175A}"/>
              </a:ext>
            </a:extLst>
          </p:cNvPr>
          <p:cNvSpPr/>
          <p:nvPr/>
        </p:nvSpPr>
        <p:spPr>
          <a:xfrm>
            <a:off x="4059936" y="2057400"/>
            <a:ext cx="6510528" cy="1371600"/>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a:solidFill>
                  <a:schemeClr val="tx1"/>
                </a:solidFill>
                <a:ea typeface="Microsoft YaHei"/>
              </a:rPr>
              <a:t>Jobs &amp; Management:</a:t>
            </a:r>
          </a:p>
          <a:p>
            <a:pPr marL="342900" indent="-342900">
              <a:buFont typeface="Arial"/>
              <a:buChar char="•"/>
            </a:pPr>
            <a:r>
              <a:rPr lang="en-US" altLang="zh-CN" sz="1800">
                <a:solidFill>
                  <a:schemeClr val="tx1"/>
                </a:solidFill>
                <a:ea typeface="Microsoft YaHei"/>
                <a:cs typeface="Times New Roman"/>
              </a:rPr>
              <a:t>Increasing accountability for ethical lapses</a:t>
            </a:r>
          </a:p>
          <a:p>
            <a:pPr marL="342900" indent="-342900">
              <a:buFont typeface="Arial"/>
              <a:buChar char="•"/>
            </a:pPr>
            <a:r>
              <a:rPr lang="en-US" altLang="zh-CN" sz="1800">
                <a:solidFill>
                  <a:schemeClr val="tx1"/>
                </a:solidFill>
                <a:ea typeface="Microsoft YaHei"/>
                <a:cs typeface="Times New Roman"/>
              </a:rPr>
              <a:t>Collaboration on decision-making with the Ethics Oversight Committee</a:t>
            </a:r>
          </a:p>
        </p:txBody>
      </p:sp>
      <p:sp>
        <p:nvSpPr>
          <p:cNvPr id="12" name="圆角矩形 11">
            <a:extLst>
              <a:ext uri="{FF2B5EF4-FFF2-40B4-BE49-F238E27FC236}">
                <a16:creationId xmlns:a16="http://schemas.microsoft.com/office/drawing/2014/main" id="{AFE781FA-3EDA-ADD3-B9A5-F4FF335A7A69}"/>
              </a:ext>
            </a:extLst>
          </p:cNvPr>
          <p:cNvSpPr/>
          <p:nvPr/>
        </p:nvSpPr>
        <p:spPr>
          <a:xfrm>
            <a:off x="4059936" y="4153015"/>
            <a:ext cx="6510528" cy="1632090"/>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a:solidFill>
                  <a:schemeClr val="tx1"/>
                </a:solidFill>
                <a:ea typeface="Microsoft YaHei"/>
              </a:rPr>
              <a:t>Concerns:</a:t>
            </a:r>
          </a:p>
          <a:p>
            <a:pPr marL="342900" indent="-342900">
              <a:buFont typeface="Arial"/>
              <a:buChar char="•"/>
            </a:pPr>
            <a:r>
              <a:rPr lang="en-US" altLang="zh-CN" sz="1800">
                <a:solidFill>
                  <a:schemeClr val="tx1"/>
                </a:solidFill>
                <a:ea typeface="Microsoft YaHei"/>
                <a:cs typeface="Times New Roman"/>
              </a:rPr>
              <a:t>whistleblowers may fear retaliation if their identity is leaked</a:t>
            </a:r>
          </a:p>
          <a:p>
            <a:pPr marL="342900" indent="-342900">
              <a:buFont typeface="Arial"/>
              <a:buChar char="•"/>
            </a:pPr>
            <a:r>
              <a:rPr lang="en-US" altLang="zh-CN" sz="1800">
                <a:solidFill>
                  <a:schemeClr val="tx1"/>
                </a:solidFill>
                <a:ea typeface="Microsoft YaHei"/>
                <a:cs typeface="Times New Roman"/>
              </a:rPr>
              <a:t>Internal audits may lack objectivity if influenced by external incentives</a:t>
            </a:r>
          </a:p>
        </p:txBody>
      </p:sp>
    </p:spTree>
    <p:extLst>
      <p:ext uri="{BB962C8B-B14F-4D97-AF65-F5344CB8AC3E}">
        <p14:creationId xmlns:p14="http://schemas.microsoft.com/office/powerpoint/2010/main" val="3011773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randombar(horizontal)">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randombar(horizontal)">
                                      <p:cBhvr>
                                        <p:cTn id="18" dur="500"/>
                                        <p:tgtEl>
                                          <p:spTgt spid="7"/>
                                        </p:tgtEl>
                                      </p:cBhvr>
                                    </p:animEffect>
                                  </p:childTnLst>
                                </p:cTn>
                              </p:par>
                              <p:par>
                                <p:cTn id="19" presetID="14" presetClass="entr" presetSubtype="1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randombar(horizontal)">
                                      <p:cBhvr>
                                        <p:cTn id="21" dur="500"/>
                                        <p:tgtEl>
                                          <p:spTgt spid="8"/>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randombar(horizontal)">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0" grpId="0"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E1220-A756-2F8B-17C5-98CB26B17AFE}"/>
              </a:ext>
            </a:extLst>
          </p:cNvPr>
          <p:cNvSpPr>
            <a:spLocks noGrp="1"/>
          </p:cNvSpPr>
          <p:nvPr>
            <p:ph type="title"/>
          </p:nvPr>
        </p:nvSpPr>
        <p:spPr>
          <a:xfrm>
            <a:off x="518160" y="684793"/>
            <a:ext cx="11155680" cy="1463040"/>
          </a:xfrm>
        </p:spPr>
        <p:txBody>
          <a:bodyPr/>
          <a:lstStyle/>
          <a:p>
            <a:r>
              <a:rPr lang="en-US" altLang="zh-CN"/>
              <a:t>Evaluation Criteria</a:t>
            </a:r>
            <a:endParaRPr lang="zh-CN" altLang="en-US"/>
          </a:p>
        </p:txBody>
      </p:sp>
      <p:graphicFrame>
        <p:nvGraphicFramePr>
          <p:cNvPr id="4" name="Diagram 3">
            <a:extLst>
              <a:ext uri="{FF2B5EF4-FFF2-40B4-BE49-F238E27FC236}">
                <a16:creationId xmlns:a16="http://schemas.microsoft.com/office/drawing/2014/main" id="{2471A8AB-FFC8-D3FA-DC06-A7C3A0EC5CA3}"/>
              </a:ext>
            </a:extLst>
          </p:cNvPr>
          <p:cNvGraphicFramePr/>
          <p:nvPr>
            <p:extLst>
              <p:ext uri="{D42A27DB-BD31-4B8C-83A1-F6EECF244321}">
                <p14:modId xmlns:p14="http://schemas.microsoft.com/office/powerpoint/2010/main" val="546144415"/>
              </p:ext>
            </p:extLst>
          </p:nvPr>
        </p:nvGraphicFramePr>
        <p:xfrm>
          <a:off x="2149231" y="1141324"/>
          <a:ext cx="7893538" cy="56700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1762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9D0352-2D00-F4F9-AE45-DA47988712C8}"/>
              </a:ext>
            </a:extLst>
          </p:cNvPr>
          <p:cNvSpPr>
            <a:spLocks noGrp="1"/>
          </p:cNvSpPr>
          <p:nvPr>
            <p:ph type="title"/>
          </p:nvPr>
        </p:nvSpPr>
        <p:spPr>
          <a:xfrm>
            <a:off x="518160" y="739322"/>
            <a:ext cx="11155680" cy="1463040"/>
          </a:xfrm>
        </p:spPr>
        <p:txBody>
          <a:bodyPr/>
          <a:lstStyle/>
          <a:p>
            <a:r>
              <a:rPr lang="zh-CN" altLang="en-US">
                <a:ea typeface="Microsoft YaHei"/>
              </a:rPr>
              <a:t>Evaluation Criteria</a:t>
            </a:r>
            <a:endParaRPr lang="zh-CN" altLang="en-US"/>
          </a:p>
        </p:txBody>
      </p:sp>
      <p:graphicFrame>
        <p:nvGraphicFramePr>
          <p:cNvPr id="4" name="Diagram 3">
            <a:extLst>
              <a:ext uri="{FF2B5EF4-FFF2-40B4-BE49-F238E27FC236}">
                <a16:creationId xmlns:a16="http://schemas.microsoft.com/office/drawing/2014/main" id="{959D9F64-91E4-52CB-A00E-A0E9F8130130}"/>
              </a:ext>
            </a:extLst>
          </p:cNvPr>
          <p:cNvGraphicFramePr/>
          <p:nvPr>
            <p:extLst>
              <p:ext uri="{D42A27DB-BD31-4B8C-83A1-F6EECF244321}">
                <p14:modId xmlns:p14="http://schemas.microsoft.com/office/powerpoint/2010/main" val="4068668894"/>
              </p:ext>
            </p:extLst>
          </p:nvPr>
        </p:nvGraphicFramePr>
        <p:xfrm>
          <a:off x="2149231" y="1187939"/>
          <a:ext cx="7893538" cy="56700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93417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81660F45-FCB9-B754-0741-BFA8AEDB177F}"/>
              </a:ext>
            </a:extLst>
          </p:cNvPr>
          <p:cNvSpPr>
            <a:spLocks noGrp="1"/>
          </p:cNvSpPr>
          <p:nvPr>
            <p:ph type="title"/>
          </p:nvPr>
        </p:nvSpPr>
        <p:spPr>
          <a:xfrm>
            <a:off x="518160" y="739322"/>
            <a:ext cx="11155680" cy="1463040"/>
          </a:xfrm>
        </p:spPr>
        <p:txBody>
          <a:bodyPr/>
          <a:lstStyle/>
          <a:p>
            <a:r>
              <a:rPr lang="zh-CN" altLang="en-US">
                <a:ea typeface="Microsoft YaHei"/>
              </a:rPr>
              <a:t>Evaluation Criteria</a:t>
            </a:r>
            <a:endParaRPr lang="zh-CN" altLang="en-US"/>
          </a:p>
        </p:txBody>
      </p:sp>
      <p:graphicFrame>
        <p:nvGraphicFramePr>
          <p:cNvPr id="5" name="图示 4">
            <a:extLst>
              <a:ext uri="{FF2B5EF4-FFF2-40B4-BE49-F238E27FC236}">
                <a16:creationId xmlns:a16="http://schemas.microsoft.com/office/drawing/2014/main" id="{5CCA0197-A0E5-C9DB-0216-89E876F8F07D}"/>
              </a:ext>
            </a:extLst>
          </p:cNvPr>
          <p:cNvGraphicFramePr/>
          <p:nvPr>
            <p:extLst>
              <p:ext uri="{D42A27DB-BD31-4B8C-83A1-F6EECF244321}">
                <p14:modId xmlns:p14="http://schemas.microsoft.com/office/powerpoint/2010/main" val="2020732854"/>
              </p:ext>
            </p:extLst>
          </p:nvPr>
        </p:nvGraphicFramePr>
        <p:xfrm>
          <a:off x="2032000" y="1967219"/>
          <a:ext cx="8128000" cy="42004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408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5" name="Rectangle 24">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BA2ADEEF-A781-3D40-7C98-12F0BFE06012}"/>
              </a:ext>
            </a:extLst>
          </p:cNvPr>
          <p:cNvSpPr>
            <a:spLocks noGrp="1"/>
          </p:cNvSpPr>
          <p:nvPr>
            <p:ph type="title"/>
          </p:nvPr>
        </p:nvSpPr>
        <p:spPr>
          <a:xfrm>
            <a:off x="400350" y="1800004"/>
            <a:ext cx="3536895" cy="2985582"/>
          </a:xfrm>
        </p:spPr>
        <p:txBody>
          <a:bodyPr vert="horz" lIns="91440" tIns="45720" rIns="91440" bIns="45720" rtlCol="0" anchor="b">
            <a:normAutofit/>
          </a:bodyPr>
          <a:lstStyle/>
          <a:p>
            <a:pPr algn="ctr">
              <a:lnSpc>
                <a:spcPct val="90000"/>
              </a:lnSpc>
            </a:pPr>
            <a:r>
              <a:rPr lang="en-US" altLang="zh-CN" sz="4400"/>
              <a:t> Appendix</a:t>
            </a:r>
            <a:br>
              <a:rPr lang="en-US" altLang="zh-CN" sz="4400"/>
            </a:br>
            <a:br>
              <a:rPr lang="en-US" altLang="zh-CN" sz="4400"/>
            </a:br>
            <a:r>
              <a:rPr lang="en-US" altLang="zh-CN" sz="4400"/>
              <a:t> Project</a:t>
            </a:r>
            <a:br>
              <a:rPr lang="en-US" altLang="zh-CN" sz="4400"/>
            </a:br>
            <a:r>
              <a:rPr lang="en-US" altLang="zh-CN" sz="4400"/>
              <a:t> Charter</a:t>
            </a:r>
          </a:p>
        </p:txBody>
      </p:sp>
      <p:sp>
        <p:nvSpPr>
          <p:cNvPr id="27" name="Freeform: Shape 26">
            <a:extLst>
              <a:ext uri="{FF2B5EF4-FFF2-40B4-BE49-F238E27FC236}">
                <a16:creationId xmlns:a16="http://schemas.microsoft.com/office/drawing/2014/main" id="{BD0C058D-27D4-3139-E199-E2C11099B6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电磁辐射图片">
            <a:extLst>
              <a:ext uri="{FF2B5EF4-FFF2-40B4-BE49-F238E27FC236}">
                <a16:creationId xmlns:a16="http://schemas.microsoft.com/office/drawing/2014/main" id="{8322B638-BD13-ABEB-E126-33A93E5A9F87}"/>
              </a:ext>
            </a:extLst>
          </p:cNvPr>
          <p:cNvPicPr>
            <a:picLocks noChangeAspect="1"/>
          </p:cNvPicPr>
          <p:nvPr/>
        </p:nvPicPr>
        <p:blipFill>
          <a:blip r:embed="rId2"/>
          <a:srcRect t="9742" r="-1" b="6280"/>
          <a:stretch/>
        </p:blipFill>
        <p:spPr>
          <a:xfrm>
            <a:off x="4337595" y="1415710"/>
            <a:ext cx="7333488" cy="4126164"/>
          </a:xfrm>
          <a:prstGeom prst="rect">
            <a:avLst/>
          </a:prstGeom>
        </p:spPr>
      </p:pic>
      <p:sp>
        <p:nvSpPr>
          <p:cNvPr id="29" name="Freeform: Shape 28">
            <a:extLst>
              <a:ext uri="{FF2B5EF4-FFF2-40B4-BE49-F238E27FC236}">
                <a16:creationId xmlns:a16="http://schemas.microsoft.com/office/drawing/2014/main" id="{E94E0531-D614-3CB6-996E-FF0184A33A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6300216"/>
            <a:ext cx="11165482" cy="45719"/>
          </a:xfrm>
          <a:custGeom>
            <a:avLst/>
            <a:gdLst>
              <a:gd name="connsiteX0" fmla="*/ 0 w 11165482"/>
              <a:gd name="connsiteY0" fmla="*/ 0 h 45719"/>
              <a:gd name="connsiteX1" fmla="*/ 3694525 w 11165482"/>
              <a:gd name="connsiteY1" fmla="*/ 0 h 45719"/>
              <a:gd name="connsiteX2" fmla="*/ 5021183 w 11165482"/>
              <a:gd name="connsiteY2" fmla="*/ 0 h 45719"/>
              <a:gd name="connsiteX3" fmla="*/ 6144299 w 11165482"/>
              <a:gd name="connsiteY3" fmla="*/ 0 h 45719"/>
              <a:gd name="connsiteX4" fmla="*/ 8715708 w 11165482"/>
              <a:gd name="connsiteY4" fmla="*/ 0 h 45719"/>
              <a:gd name="connsiteX5" fmla="*/ 11165482 w 11165482"/>
              <a:gd name="connsiteY5" fmla="*/ 0 h 45719"/>
              <a:gd name="connsiteX6" fmla="*/ 11165482 w 11165482"/>
              <a:gd name="connsiteY6" fmla="*/ 45719 h 45719"/>
              <a:gd name="connsiteX7" fmla="*/ 8715708 w 11165482"/>
              <a:gd name="connsiteY7" fmla="*/ 45719 h 45719"/>
              <a:gd name="connsiteX8" fmla="*/ 6144299 w 11165482"/>
              <a:gd name="connsiteY8" fmla="*/ 45719 h 45719"/>
              <a:gd name="connsiteX9" fmla="*/ 5021183 w 11165482"/>
              <a:gd name="connsiteY9" fmla="*/ 45719 h 45719"/>
              <a:gd name="connsiteX10" fmla="*/ 3694525 w 11165482"/>
              <a:gd name="connsiteY10" fmla="*/ 45719 h 45719"/>
              <a:gd name="connsiteX11" fmla="*/ 0 w 11165482"/>
              <a:gd name="connsiteY11" fmla="*/ 45719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3694525 w 11165482"/>
              <a:gd name="connsiteY9" fmla="*/ 45719 h 45719"/>
              <a:gd name="connsiteX10" fmla="*/ 0 w 11165482"/>
              <a:gd name="connsiteY10" fmla="*/ 45719 h 45719"/>
              <a:gd name="connsiteX11" fmla="*/ 0 w 11165482"/>
              <a:gd name="connsiteY11" fmla="*/ 0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0 w 11165482"/>
              <a:gd name="connsiteY9" fmla="*/ 45719 h 45719"/>
              <a:gd name="connsiteX10" fmla="*/ 0 w 11165482"/>
              <a:gd name="connsiteY10"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6144299 w 11165482"/>
              <a:gd name="connsiteY6" fmla="*/ 45719 h 45719"/>
              <a:gd name="connsiteX7" fmla="*/ 5021183 w 11165482"/>
              <a:gd name="connsiteY7" fmla="*/ 45719 h 45719"/>
              <a:gd name="connsiteX8" fmla="*/ 0 w 11165482"/>
              <a:gd name="connsiteY8" fmla="*/ 45719 h 45719"/>
              <a:gd name="connsiteX9" fmla="*/ 0 w 11165482"/>
              <a:gd name="connsiteY9"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5021183 w 11165482"/>
              <a:gd name="connsiteY6" fmla="*/ 45719 h 45719"/>
              <a:gd name="connsiteX7" fmla="*/ 0 w 11165482"/>
              <a:gd name="connsiteY7" fmla="*/ 45719 h 45719"/>
              <a:gd name="connsiteX8" fmla="*/ 0 w 11165482"/>
              <a:gd name="connsiteY8"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5021183 w 11165482"/>
              <a:gd name="connsiteY5" fmla="*/ 45719 h 45719"/>
              <a:gd name="connsiteX6" fmla="*/ 0 w 11165482"/>
              <a:gd name="connsiteY6" fmla="*/ 45719 h 45719"/>
              <a:gd name="connsiteX7" fmla="*/ 0 w 11165482"/>
              <a:gd name="connsiteY7"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0 w 11165482"/>
              <a:gd name="connsiteY5" fmla="*/ 45719 h 45719"/>
              <a:gd name="connsiteX6" fmla="*/ 0 w 11165482"/>
              <a:gd name="connsiteY6"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0 w 11165482"/>
              <a:gd name="connsiteY4" fmla="*/ 45719 h 45719"/>
              <a:gd name="connsiteX5" fmla="*/ 0 w 11165482"/>
              <a:gd name="connsiteY5" fmla="*/ 0 h 45719"/>
              <a:gd name="connsiteX0" fmla="*/ 0 w 11165482"/>
              <a:gd name="connsiteY0" fmla="*/ 0 h 45719"/>
              <a:gd name="connsiteX1" fmla="*/ 11165482 w 11165482"/>
              <a:gd name="connsiteY1" fmla="*/ 0 h 45719"/>
              <a:gd name="connsiteX2" fmla="*/ 11165482 w 11165482"/>
              <a:gd name="connsiteY2" fmla="*/ 45719 h 45719"/>
              <a:gd name="connsiteX3" fmla="*/ 0 w 11165482"/>
              <a:gd name="connsiteY3" fmla="*/ 45719 h 45719"/>
              <a:gd name="connsiteX4" fmla="*/ 0 w 11165482"/>
              <a:gd name="connsiteY4" fmla="*/ 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5482" h="45719">
                <a:moveTo>
                  <a:pt x="0" y="0"/>
                </a:moveTo>
                <a:lnTo>
                  <a:pt x="11165482" y="0"/>
                </a:lnTo>
                <a:lnTo>
                  <a:pt x="11165482" y="45719"/>
                </a:lnTo>
                <a:lnTo>
                  <a:pt x="0" y="45719"/>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49394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A23D-443E-9CCC-DFCA-EFA5D07E6D9D}"/>
              </a:ext>
            </a:extLst>
          </p:cNvPr>
          <p:cNvSpPr>
            <a:spLocks noGrp="1"/>
          </p:cNvSpPr>
          <p:nvPr>
            <p:ph type="title"/>
          </p:nvPr>
        </p:nvSpPr>
        <p:spPr/>
        <p:txBody>
          <a:bodyPr/>
          <a:lstStyle/>
          <a:p>
            <a:r>
              <a:rPr lang="en-US">
                <a:ea typeface="Microsoft YaHei"/>
              </a:rPr>
              <a:t>Executive Summary</a:t>
            </a:r>
            <a:endParaRPr lang="en-US"/>
          </a:p>
        </p:txBody>
      </p:sp>
      <p:pic>
        <p:nvPicPr>
          <p:cNvPr id="1507" name="Content Placeholder 1506" descr="Daihatsu Logo PNG Vector (AI, CDR, EPS, PDF, SVG) Free Download">
            <a:extLst>
              <a:ext uri="{FF2B5EF4-FFF2-40B4-BE49-F238E27FC236}">
                <a16:creationId xmlns:a16="http://schemas.microsoft.com/office/drawing/2014/main" id="{D123F019-8284-DBD1-011D-8048461A4DE5}"/>
              </a:ext>
            </a:extLst>
          </p:cNvPr>
          <p:cNvPicPr>
            <a:picLocks noGrp="1" noChangeAspect="1"/>
          </p:cNvPicPr>
          <p:nvPr>
            <p:ph idx="1"/>
          </p:nvPr>
        </p:nvPicPr>
        <p:blipFill>
          <a:blip r:embed="rId2"/>
          <a:stretch>
            <a:fillRect/>
          </a:stretch>
        </p:blipFill>
        <p:spPr>
          <a:xfrm>
            <a:off x="929767" y="2352453"/>
            <a:ext cx="3048000" cy="3048000"/>
          </a:xfrm>
        </p:spPr>
      </p:pic>
      <p:graphicFrame>
        <p:nvGraphicFramePr>
          <p:cNvPr id="6" name="图示 2">
            <a:extLst>
              <a:ext uri="{FF2B5EF4-FFF2-40B4-BE49-F238E27FC236}">
                <a16:creationId xmlns:a16="http://schemas.microsoft.com/office/drawing/2014/main" id="{8BF55BF7-A76A-80AA-BCC7-E8D234D543AA}"/>
              </a:ext>
            </a:extLst>
          </p:cNvPr>
          <p:cNvGraphicFramePr/>
          <p:nvPr>
            <p:extLst>
              <p:ext uri="{D42A27DB-BD31-4B8C-83A1-F6EECF244321}">
                <p14:modId xmlns:p14="http://schemas.microsoft.com/office/powerpoint/2010/main" val="95433130"/>
              </p:ext>
            </p:extLst>
          </p:nvPr>
        </p:nvGraphicFramePr>
        <p:xfrm>
          <a:off x="4748213" y="2033257"/>
          <a:ext cx="7223413" cy="36878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380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5" name="Rectangle 3084">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6A8B54AF-778F-D098-754A-17FA8E13C539}"/>
              </a:ext>
            </a:extLst>
          </p:cNvPr>
          <p:cNvSpPr>
            <a:spLocks noGrp="1"/>
          </p:cNvSpPr>
          <p:nvPr>
            <p:ph type="title"/>
          </p:nvPr>
        </p:nvSpPr>
        <p:spPr>
          <a:xfrm>
            <a:off x="402037" y="748180"/>
            <a:ext cx="6197226" cy="1463040"/>
          </a:xfrm>
        </p:spPr>
        <p:txBody>
          <a:bodyPr>
            <a:normAutofit/>
          </a:bodyPr>
          <a:lstStyle/>
          <a:p>
            <a:pPr>
              <a:lnSpc>
                <a:spcPct val="90000"/>
              </a:lnSpc>
            </a:pPr>
            <a:r>
              <a:rPr lang="en-US" altLang="zh-CN" sz="4000">
                <a:cs typeface="Times New Roman" panose="02020603050405020304" pitchFamily="18" charset="0"/>
              </a:rPr>
              <a:t>Business Case &amp; Goal</a:t>
            </a:r>
            <a:endParaRPr lang="zh-CN" altLang="en-US" sz="4000">
              <a:cs typeface="Times New Roman" panose="02020603050405020304" pitchFamily="18" charset="0"/>
            </a:endParaRPr>
          </a:p>
        </p:txBody>
      </p:sp>
      <p:sp>
        <p:nvSpPr>
          <p:cNvPr id="3087" name="Rectangle 3086">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EEDF6A74-4D71-2F2B-5895-57B2AA0BAD62}"/>
              </a:ext>
            </a:extLst>
          </p:cNvPr>
          <p:cNvSpPr>
            <a:spLocks noGrp="1"/>
          </p:cNvSpPr>
          <p:nvPr>
            <p:ph idx="1"/>
          </p:nvPr>
        </p:nvSpPr>
        <p:spPr>
          <a:xfrm>
            <a:off x="517870" y="1691154"/>
            <a:ext cx="6233210" cy="3767328"/>
          </a:xfrm>
        </p:spPr>
        <p:txBody>
          <a:bodyPr>
            <a:noAutofit/>
          </a:bodyPr>
          <a:lstStyle/>
          <a:p>
            <a:pPr>
              <a:lnSpc>
                <a:spcPct val="115000"/>
              </a:lnSpc>
            </a:pPr>
            <a:r>
              <a:rPr lang="en-GB" altLang="zh-CN">
                <a:effectLst/>
                <a:ea typeface="等线" panose="02010600030101010101" pitchFamily="2" charset="-122"/>
                <a:cs typeface="Times New Roman" panose="02020603050405020304" pitchFamily="18" charset="0"/>
              </a:rPr>
              <a:t>Daihatsu Motors is facing manipulated safety test results that raised significant safety concerns, and an independent investigation has uncovered flaws in emissions and environmental data.</a:t>
            </a:r>
          </a:p>
          <a:p>
            <a:pPr>
              <a:lnSpc>
                <a:spcPct val="115000"/>
              </a:lnSpc>
            </a:pPr>
            <a:r>
              <a:rPr lang="en-US" altLang="zh-CN" b="1" u="sng">
                <a:effectLst/>
                <a:ea typeface="等线" panose="02010600030101010101" pitchFamily="2" charset="-122"/>
                <a:cs typeface="Times New Roman" panose="02020603050405020304" pitchFamily="18" charset="0"/>
              </a:rPr>
              <a:t>Goal</a:t>
            </a:r>
            <a:endParaRPr lang="en-US" altLang="zh-CN" b="1" u="sng">
              <a:ea typeface="等线" panose="02010600030101010101" pitchFamily="2" charset="-122"/>
              <a:cs typeface="Times New Roman" panose="02020603050405020304" pitchFamily="18" charset="0"/>
            </a:endParaRPr>
          </a:p>
          <a:p>
            <a:pPr>
              <a:lnSpc>
                <a:spcPct val="115000"/>
              </a:lnSpc>
            </a:pPr>
            <a:r>
              <a:rPr lang="en-GB" altLang="zh-CN">
                <a:effectLst/>
                <a:ea typeface="等线" panose="02010600030101010101" pitchFamily="2" charset="-122"/>
                <a:cs typeface="Times New Roman" panose="02020603050405020304" pitchFamily="18" charset="0"/>
              </a:rPr>
              <a:t>Enhance improved policies, </a:t>
            </a:r>
            <a:r>
              <a:rPr lang="en-GB" altLang="zh-CN">
                <a:effectLst/>
                <a:ea typeface="PMingLiU" panose="02020500000000000000" pitchFamily="18" charset="-120"/>
                <a:cs typeface="Times New Roman" panose="02020603050405020304" pitchFamily="18" charset="0"/>
              </a:rPr>
              <a:t>quality assurance,</a:t>
            </a:r>
            <a:r>
              <a:rPr lang="en-GB" altLang="zh-CN">
                <a:effectLst/>
                <a:ea typeface="等线" panose="02010600030101010101" pitchFamily="2" charset="-122"/>
                <a:cs typeface="Times New Roman" panose="02020603050405020304" pitchFamily="18" charset="0"/>
              </a:rPr>
              <a:t> regulatory compliance</a:t>
            </a:r>
          </a:p>
          <a:p>
            <a:pPr>
              <a:lnSpc>
                <a:spcPct val="115000"/>
              </a:lnSpc>
            </a:pPr>
            <a:r>
              <a:rPr lang="en-GB" altLang="zh-CN">
                <a:effectLst/>
                <a:ea typeface="Times New Roman" panose="02020603050405020304" pitchFamily="18" charset="0"/>
                <a:cs typeface="Times New Roman" panose="02020603050405020304" pitchFamily="18" charset="0"/>
              </a:rPr>
              <a:t>Prevent future similar incidents</a:t>
            </a:r>
            <a:endParaRPr lang="en-US" altLang="zh-CN">
              <a:effectLst/>
              <a:ea typeface="等线" panose="02010600030101010101" pitchFamily="2" charset="-122"/>
              <a:cs typeface="Times New Roman" panose="02020603050405020304" pitchFamily="18" charset="0"/>
            </a:endParaRPr>
          </a:p>
          <a:p>
            <a:pPr>
              <a:lnSpc>
                <a:spcPct val="115000"/>
              </a:lnSpc>
            </a:pPr>
            <a:r>
              <a:rPr lang="en-GB" altLang="zh-CN">
                <a:ea typeface="等线" panose="02010600030101010101" pitchFamily="2" charset="-122"/>
                <a:cs typeface="Times New Roman" panose="02020603050405020304" pitchFamily="18" charset="0"/>
              </a:rPr>
              <a:t>R</a:t>
            </a:r>
            <a:r>
              <a:rPr lang="en-GB" altLang="zh-CN">
                <a:effectLst/>
                <a:ea typeface="等线" panose="02010600030101010101" pitchFamily="2" charset="-122"/>
                <a:cs typeface="Times New Roman" panose="02020603050405020304" pitchFamily="18" charset="0"/>
              </a:rPr>
              <a:t>estore customer trust in Daihatsu’s products.</a:t>
            </a:r>
            <a:endParaRPr lang="en-US" altLang="zh-CN">
              <a:effectLst/>
              <a:ea typeface="等线" panose="02010600030101010101" pitchFamily="2" charset="-122"/>
              <a:cs typeface="Times New Roman" panose="02020603050405020304" pitchFamily="18" charset="0"/>
            </a:endParaRPr>
          </a:p>
        </p:txBody>
      </p:sp>
      <p:pic>
        <p:nvPicPr>
          <p:cNvPr id="3080" name="Picture 8" descr="DAIHATSU Just ADMITTED “RIgging” Safety Test Results Of 88K Toyota Cars!">
            <a:extLst>
              <a:ext uri="{FF2B5EF4-FFF2-40B4-BE49-F238E27FC236}">
                <a16:creationId xmlns:a16="http://schemas.microsoft.com/office/drawing/2014/main" id="{C399A867-3325-2F04-A37E-31AF612618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3394" r="1" b="1"/>
          <a:stretch/>
        </p:blipFill>
        <p:spPr bwMode="auto">
          <a:xfrm>
            <a:off x="6751081" y="483551"/>
            <a:ext cx="5122753" cy="278375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ebuilding Trust">
            <a:extLst>
              <a:ext uri="{FF2B5EF4-FFF2-40B4-BE49-F238E27FC236}">
                <a16:creationId xmlns:a16="http://schemas.microsoft.com/office/drawing/2014/main" id="{CEC71732-3B87-257A-F552-D4C5A5438D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8176" r="1" b="226"/>
          <a:stretch/>
        </p:blipFill>
        <p:spPr bwMode="auto">
          <a:xfrm>
            <a:off x="6751080" y="3574818"/>
            <a:ext cx="5122753" cy="2779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135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80"/>
                                        </p:tgtEl>
                                        <p:attrNameLst>
                                          <p:attrName>style.visibility</p:attrName>
                                        </p:attrNameLst>
                                      </p:cBhvr>
                                      <p:to>
                                        <p:strVal val="visible"/>
                                      </p:to>
                                    </p:set>
                                    <p:animEffect transition="in" filter="fade">
                                      <p:cBhvr>
                                        <p:cTn id="17" dur="500"/>
                                        <p:tgtEl>
                                          <p:spTgt spid="308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078"/>
                                        </p:tgtEl>
                                        <p:attrNameLst>
                                          <p:attrName>style.visibility</p:attrName>
                                        </p:attrNameLst>
                                      </p:cBhvr>
                                      <p:to>
                                        <p:strVal val="visible"/>
                                      </p:to>
                                    </p:set>
                                    <p:animEffect transition="in" filter="fade">
                                      <p:cBhvr>
                                        <p:cTn id="36" dur="5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065D9BE-A58D-6E8A-D4A2-5056F3C5E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30C46002-CDB9-851A-1B9D-25878855461D}"/>
              </a:ext>
            </a:extLst>
          </p:cNvPr>
          <p:cNvSpPr>
            <a:spLocks noGrp="1"/>
          </p:cNvSpPr>
          <p:nvPr>
            <p:ph type="title"/>
          </p:nvPr>
        </p:nvSpPr>
        <p:spPr>
          <a:xfrm>
            <a:off x="517870" y="834717"/>
            <a:ext cx="11051199" cy="1463040"/>
          </a:xfrm>
        </p:spPr>
        <p:txBody>
          <a:bodyPr>
            <a:normAutofit/>
          </a:bodyPr>
          <a:lstStyle/>
          <a:p>
            <a:pPr algn="ctr">
              <a:lnSpc>
                <a:spcPct val="90000"/>
              </a:lnSpc>
            </a:pPr>
            <a:r>
              <a:rPr lang="en-US" altLang="zh-CN" sz="4600"/>
              <a:t>Milestone for </a:t>
            </a:r>
            <a:r>
              <a:rPr lang="en-US" altLang="zh-CN" sz="4600" i="1"/>
              <a:t>Plan of Actions</a:t>
            </a:r>
            <a:endParaRPr lang="zh-CN" altLang="en-US" sz="4600" i="1"/>
          </a:p>
        </p:txBody>
      </p:sp>
      <p:sp>
        <p:nvSpPr>
          <p:cNvPr id="25" name="Freeform: Shape 24">
            <a:extLst>
              <a:ext uri="{FF2B5EF4-FFF2-40B4-BE49-F238E27FC236}">
                <a16:creationId xmlns:a16="http://schemas.microsoft.com/office/drawing/2014/main" id="{A745E793-BC99-8991-71CD-53FFBB6A8F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11156260" cy="149279"/>
          </a:xfrm>
          <a:custGeom>
            <a:avLst/>
            <a:gdLst>
              <a:gd name="connsiteX0" fmla="*/ 0 w 11156260"/>
              <a:gd name="connsiteY0" fmla="*/ 0 h 149279"/>
              <a:gd name="connsiteX1" fmla="*/ 11156260 w 11156260"/>
              <a:gd name="connsiteY1" fmla="*/ 0 h 149279"/>
              <a:gd name="connsiteX2" fmla="*/ 11156260 w 11156260"/>
              <a:gd name="connsiteY2" fmla="*/ 149279 h 149279"/>
              <a:gd name="connsiteX3" fmla="*/ 0 w 11156260"/>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11156260" h="149279">
                <a:moveTo>
                  <a:pt x="0" y="0"/>
                </a:moveTo>
                <a:lnTo>
                  <a:pt x="11156260" y="0"/>
                </a:lnTo>
                <a:lnTo>
                  <a:pt x="11156260"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27" name="内容占位符 5">
            <a:extLst>
              <a:ext uri="{FF2B5EF4-FFF2-40B4-BE49-F238E27FC236}">
                <a16:creationId xmlns:a16="http://schemas.microsoft.com/office/drawing/2014/main" id="{3424DA81-3469-A238-A31B-E4FD1FF75B96}"/>
              </a:ext>
            </a:extLst>
          </p:cNvPr>
          <p:cNvGraphicFramePr>
            <a:graphicFrameLocks noGrp="1"/>
          </p:cNvGraphicFramePr>
          <p:nvPr>
            <p:ph idx="1"/>
            <p:extLst>
              <p:ext uri="{D42A27DB-BD31-4B8C-83A1-F6EECF244321}">
                <p14:modId xmlns:p14="http://schemas.microsoft.com/office/powerpoint/2010/main" val="2043775009"/>
              </p:ext>
            </p:extLst>
          </p:nvPr>
        </p:nvGraphicFramePr>
        <p:xfrm>
          <a:off x="1" y="1738859"/>
          <a:ext cx="12188952" cy="51191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3208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27" grpId="0">
        <p:bldAsOne/>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A18132-3E9C-4778-7CCD-42831E98E337}"/>
              </a:ext>
            </a:extLst>
          </p:cNvPr>
          <p:cNvSpPr>
            <a:spLocks noGrp="1"/>
          </p:cNvSpPr>
          <p:nvPr>
            <p:ph type="title"/>
          </p:nvPr>
        </p:nvSpPr>
        <p:spPr>
          <a:xfrm>
            <a:off x="521208" y="978408"/>
            <a:ext cx="4672584" cy="1783080"/>
          </a:xfrm>
        </p:spPr>
        <p:txBody>
          <a:bodyPr>
            <a:normAutofit/>
          </a:bodyPr>
          <a:lstStyle/>
          <a:p>
            <a:pPr>
              <a:lnSpc>
                <a:spcPct val="90000"/>
              </a:lnSpc>
            </a:pPr>
            <a:r>
              <a:rPr lang="en-US" altLang="zh-CN"/>
              <a:t>Appendix-The Team</a:t>
            </a:r>
            <a:endParaRPr lang="zh-CN" altLang="en-US"/>
          </a:p>
        </p:txBody>
      </p:sp>
      <p:pic>
        <p:nvPicPr>
          <p:cNvPr id="2050" name="Picture 2" descr="How building of an effective Team should be? - Strategists World">
            <a:extLst>
              <a:ext uri="{FF2B5EF4-FFF2-40B4-BE49-F238E27FC236}">
                <a16:creationId xmlns:a16="http://schemas.microsoft.com/office/drawing/2014/main" id="{7F5986A9-8F7E-1C00-FDF6-D0A159031A3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0362" y="2694738"/>
            <a:ext cx="4672584" cy="2803550"/>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a:extLst>
              <a:ext uri="{FF2B5EF4-FFF2-40B4-BE49-F238E27FC236}">
                <a16:creationId xmlns:a16="http://schemas.microsoft.com/office/drawing/2014/main" id="{F30ABAE0-50C4-0848-9366-B76F4DFBCB30}"/>
              </a:ext>
            </a:extLst>
          </p:cNvPr>
          <p:cNvSpPr>
            <a:spLocks noGrp="1"/>
          </p:cNvSpPr>
          <p:nvPr>
            <p:ph idx="1"/>
          </p:nvPr>
        </p:nvSpPr>
        <p:spPr>
          <a:xfrm>
            <a:off x="5836920" y="1171691"/>
            <a:ext cx="5833872" cy="5312664"/>
          </a:xfrm>
        </p:spPr>
        <p:txBody>
          <a:bodyPr>
            <a:normAutofit/>
          </a:bodyPr>
          <a:lstStyle/>
          <a:p>
            <a:pPr>
              <a:buNone/>
            </a:pPr>
            <a:r>
              <a:rPr lang="en-US" altLang="zh-CN" u="sng">
                <a:effectLst/>
                <a:ea typeface="PMingLiU" panose="02020500000000000000" pitchFamily="18" charset="-120"/>
                <a:cs typeface="Times New Roman" panose="02020603050405020304" pitchFamily="18" charset="0"/>
              </a:rPr>
              <a:t>Team Leader: </a:t>
            </a:r>
            <a:r>
              <a:rPr lang="en-US" altLang="zh-CN">
                <a:effectLst/>
                <a:ea typeface="PMingLiU" panose="02020500000000000000" pitchFamily="18" charset="-120"/>
                <a:cs typeface="Times New Roman" panose="02020603050405020304" pitchFamily="18" charset="0"/>
              </a:rPr>
              <a:t>      </a:t>
            </a:r>
            <a:endParaRPr lang="zh-CN" altLang="zh-CN">
              <a:effectLst/>
              <a:ea typeface="PMingLiU"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CN">
                <a:effectLst/>
                <a:ea typeface="等线" panose="02010600030101010101" pitchFamily="2" charset="-122"/>
                <a:cs typeface="Times New Roman" panose="02020603050405020304" pitchFamily="18" charset="0"/>
              </a:rPr>
              <a:t>Wang Ruijie</a:t>
            </a:r>
            <a:endParaRPr lang="zh-CN" altLang="zh-CN">
              <a:effectLst/>
              <a:ea typeface="PMingLiU" panose="02020500000000000000" pitchFamily="18" charset="-120"/>
              <a:cs typeface="Times New Roman" panose="02020603050405020304" pitchFamily="18" charset="0"/>
            </a:endParaRPr>
          </a:p>
          <a:p>
            <a:pPr>
              <a:buNone/>
            </a:pPr>
            <a:r>
              <a:rPr lang="en-US" altLang="zh-CN" u="sng">
                <a:effectLst/>
                <a:ea typeface="PMingLiU" panose="02020500000000000000" pitchFamily="18" charset="-120"/>
                <a:cs typeface="Times New Roman" panose="02020603050405020304" pitchFamily="18" charset="0"/>
              </a:rPr>
              <a:t>Sponsor: </a:t>
            </a:r>
            <a:r>
              <a:rPr lang="en-US" altLang="zh-CN">
                <a:effectLst/>
                <a:ea typeface="PMingLiU" panose="02020500000000000000" pitchFamily="18" charset="-120"/>
                <a:cs typeface="Times New Roman" panose="02020603050405020304" pitchFamily="18" charset="0"/>
              </a:rPr>
              <a:t> </a:t>
            </a:r>
            <a:endParaRPr lang="zh-CN" altLang="zh-CN">
              <a:effectLst/>
              <a:ea typeface="PMingLiU"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GB" altLang="zh-CN">
                <a:effectLst/>
                <a:ea typeface="等线" panose="02010600030101010101" pitchFamily="2" charset="-122"/>
                <a:cs typeface="Times New Roman" panose="02020603050405020304" pitchFamily="18" charset="0"/>
              </a:rPr>
              <a:t>Toyota (Parent Company)</a:t>
            </a:r>
            <a:endParaRPr lang="zh-CN" altLang="zh-CN">
              <a:effectLst/>
              <a:ea typeface="PMingLiU" panose="02020500000000000000" pitchFamily="18" charset="-120"/>
              <a:cs typeface="Times New Roman" panose="02020603050405020304" pitchFamily="18" charset="0"/>
            </a:endParaRPr>
          </a:p>
          <a:p>
            <a:pPr>
              <a:buNone/>
            </a:pPr>
            <a:r>
              <a:rPr lang="en-US" altLang="zh-CN" u="sng">
                <a:effectLst/>
                <a:ea typeface="PMingLiU" panose="02020500000000000000" pitchFamily="18" charset="-120"/>
                <a:cs typeface="Times New Roman" panose="02020603050405020304" pitchFamily="18" charset="0"/>
              </a:rPr>
              <a:t>Members: </a:t>
            </a:r>
            <a:endParaRPr lang="zh-CN" altLang="zh-CN">
              <a:effectLst/>
              <a:ea typeface="PMingLiU"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CN">
                <a:effectLst/>
                <a:ea typeface="等线" panose="02010600030101010101" pitchFamily="2" charset="-122"/>
                <a:cs typeface="Times New Roman" panose="02020603050405020304" pitchFamily="18" charset="0"/>
              </a:rPr>
              <a:t>Security Test Officer</a:t>
            </a:r>
            <a:r>
              <a:rPr lang="en-US" altLang="zh-CN">
                <a:effectLst/>
                <a:ea typeface="PMingLiU" panose="02020500000000000000" pitchFamily="18" charset="-120"/>
                <a:cs typeface="Times New Roman" panose="02020603050405020304" pitchFamily="18" charset="0"/>
              </a:rPr>
              <a:t>: </a:t>
            </a:r>
            <a:r>
              <a:rPr lang="en-US" altLang="zh-CN">
                <a:effectLst/>
                <a:ea typeface="等线" panose="02010600030101010101" pitchFamily="2" charset="-122"/>
                <a:cs typeface="Times New Roman" panose="02020603050405020304" pitchFamily="18" charset="0"/>
              </a:rPr>
              <a:t>Zeng Tianyi </a:t>
            </a:r>
            <a:endParaRPr lang="zh-CN" altLang="zh-CN">
              <a:effectLst/>
              <a:ea typeface="PMingLiU" panose="02020500000000000000" pitchFamily="18" charset="-120"/>
              <a:cs typeface="Times New Roman" panose="02020603050405020304" pitchFamily="18" charset="0"/>
            </a:endParaRPr>
          </a:p>
          <a:p>
            <a:pPr marL="342900" lvl="0" indent="-342900">
              <a:buFont typeface="Wingdings" panose="05000000000000000000" pitchFamily="2" charset="2"/>
              <a:buChar char=""/>
            </a:pPr>
            <a:r>
              <a:rPr lang="en-US" altLang="zh-CN">
                <a:effectLst/>
                <a:ea typeface="等线" panose="02010600030101010101" pitchFamily="2" charset="-122"/>
                <a:cs typeface="Times New Roman" panose="02020603050405020304" pitchFamily="18" charset="0"/>
              </a:rPr>
              <a:t>Production Leader: Zhu Jin Shun </a:t>
            </a:r>
          </a:p>
          <a:p>
            <a:pPr marL="342900" indent="-342900">
              <a:buFont typeface="Wingdings" panose="05000000000000000000" pitchFamily="2" charset="2"/>
              <a:buChar char=""/>
            </a:pPr>
            <a:r>
              <a:rPr lang="en-US" altLang="zh-CN">
                <a:effectLst/>
                <a:ea typeface="等线" panose="02010600030101010101" pitchFamily="2" charset="-122"/>
                <a:cs typeface="Times New Roman" panose="02020603050405020304" pitchFamily="18" charset="0"/>
              </a:rPr>
              <a:t>Vehicle Safety Manager: Zhang </a:t>
            </a:r>
            <a:r>
              <a:rPr lang="en-US" altLang="zh-CN" err="1">
                <a:effectLst/>
                <a:ea typeface="等线" panose="02010600030101010101" pitchFamily="2" charset="-122"/>
                <a:cs typeface="Times New Roman" panose="02020603050405020304" pitchFamily="18" charset="0"/>
              </a:rPr>
              <a:t>Wenxuan</a:t>
            </a:r>
            <a:r>
              <a:rPr lang="en-US" altLang="zh-CN">
                <a:effectLst/>
                <a:ea typeface="等线" panose="02010600030101010101" pitchFamily="2" charset="-122"/>
                <a:cs typeface="Times New Roman" panose="02020603050405020304" pitchFamily="18" charset="0"/>
              </a:rPr>
              <a:t>, Liu Yuyang</a:t>
            </a:r>
            <a:endParaRPr lang="zh-CN" altLang="en-US">
              <a:cs typeface="Times New Roman" panose="02020603050405020304" pitchFamily="18" charset="0"/>
            </a:endParaRPr>
          </a:p>
        </p:txBody>
      </p:sp>
    </p:spTree>
    <p:extLst>
      <p:ext uri="{BB962C8B-B14F-4D97-AF65-F5344CB8AC3E}">
        <p14:creationId xmlns:p14="http://schemas.microsoft.com/office/powerpoint/2010/main" val="358211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500"/>
                                        <p:tgtEl>
                                          <p:spTgt spid="3">
                                            <p:txEl>
                                              <p:pRg st="6" end="6"/>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标题 1">
            <a:extLst>
              <a:ext uri="{FF2B5EF4-FFF2-40B4-BE49-F238E27FC236}">
                <a16:creationId xmlns:a16="http://schemas.microsoft.com/office/drawing/2014/main" id="{C1D61932-536F-A6FD-9B9B-FE1972AADEC2}"/>
              </a:ext>
            </a:extLst>
          </p:cNvPr>
          <p:cNvSpPr>
            <a:spLocks noGrp="1"/>
          </p:cNvSpPr>
          <p:nvPr>
            <p:ph type="title"/>
          </p:nvPr>
        </p:nvSpPr>
        <p:spPr>
          <a:xfrm>
            <a:off x="521208" y="978408"/>
            <a:ext cx="4672584" cy="1783080"/>
          </a:xfrm>
        </p:spPr>
        <p:txBody>
          <a:bodyPr>
            <a:normAutofit/>
          </a:bodyPr>
          <a:lstStyle/>
          <a:p>
            <a:pPr>
              <a:lnSpc>
                <a:spcPct val="90000"/>
              </a:lnSpc>
            </a:pPr>
            <a:r>
              <a:rPr lang="en-US" altLang="zh-CN" sz="3800">
                <a:cs typeface="Times New Roman" panose="02020603050405020304" pitchFamily="18" charset="0"/>
              </a:rPr>
              <a:t>Appendix-Intangible Costs and Benefits</a:t>
            </a:r>
            <a:endParaRPr lang="zh-CN" altLang="en-US" sz="3800">
              <a:cs typeface="Times New Roman" panose="02020603050405020304" pitchFamily="18" charset="0"/>
            </a:endParaRPr>
          </a:p>
        </p:txBody>
      </p:sp>
      <p:sp>
        <p:nvSpPr>
          <p:cNvPr id="1033" name="Rectangle 1032">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467258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035" name="Rectangle 1034">
            <a:extLst>
              <a:ext uri="{FF2B5EF4-FFF2-40B4-BE49-F238E27FC236}">
                <a16:creationId xmlns:a16="http://schemas.microsoft.com/office/drawing/2014/main" id="{759AF1ED-B4DF-4FC4-0966-1A758E6CA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35582" y="611650"/>
            <a:ext cx="5833872"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1026" name="Picture 2" descr="How to Build Unshakeable Customer Trust | Inspiring Service - Servicebrand  Global">
            <a:extLst>
              <a:ext uri="{FF2B5EF4-FFF2-40B4-BE49-F238E27FC236}">
                <a16:creationId xmlns:a16="http://schemas.microsoft.com/office/drawing/2014/main" id="{6CBF1B49-541F-3090-A483-6851B6E10C4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7867" y="3717675"/>
            <a:ext cx="4672584" cy="2628328"/>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a:extLst>
              <a:ext uri="{FF2B5EF4-FFF2-40B4-BE49-F238E27FC236}">
                <a16:creationId xmlns:a16="http://schemas.microsoft.com/office/drawing/2014/main" id="{3F2FCBB4-51F5-A34E-DCAB-3F56DD4790A0}"/>
              </a:ext>
            </a:extLst>
          </p:cNvPr>
          <p:cNvSpPr>
            <a:spLocks noGrp="1"/>
          </p:cNvSpPr>
          <p:nvPr>
            <p:ph idx="1"/>
          </p:nvPr>
        </p:nvSpPr>
        <p:spPr>
          <a:xfrm>
            <a:off x="5843016" y="1033272"/>
            <a:ext cx="5833872" cy="5312664"/>
          </a:xfrm>
        </p:spPr>
        <p:txBody>
          <a:bodyPr>
            <a:normAutofit/>
          </a:bodyPr>
          <a:lstStyle/>
          <a:p>
            <a:r>
              <a:rPr lang="en-US" altLang="zh-CN" u="sng">
                <a:cs typeface="Times New Roman" panose="02020603050405020304" pitchFamily="18" charset="0"/>
              </a:rPr>
              <a:t>Costs:</a:t>
            </a:r>
          </a:p>
          <a:p>
            <a:r>
              <a:rPr lang="en-US" altLang="zh-CN">
                <a:effectLst/>
                <a:ea typeface="等线" panose="02010600030101010101" pitchFamily="2" charset="-122"/>
                <a:cs typeface="Times New Roman" panose="02020603050405020304" pitchFamily="18" charset="0"/>
              </a:rPr>
              <a:t>Employee Resistance</a:t>
            </a:r>
          </a:p>
          <a:p>
            <a:r>
              <a:rPr lang="en-GB" altLang="zh-CN">
                <a:effectLst/>
                <a:ea typeface="等线" panose="02010600030101010101" pitchFamily="2" charset="-122"/>
                <a:cs typeface="Times New Roman" panose="02020603050405020304" pitchFamily="18" charset="0"/>
              </a:rPr>
              <a:t>Time Investment</a:t>
            </a:r>
          </a:p>
          <a:p>
            <a:r>
              <a:rPr lang="en-US" altLang="zh-CN"/>
              <a:t>Market Position and Competitiveness</a:t>
            </a:r>
            <a:endParaRPr lang="zh-CN" altLang="zh-CN">
              <a:effectLst/>
              <a:ea typeface="PMingLiU" panose="02020500000000000000" pitchFamily="18" charset="-120"/>
              <a:cs typeface="Times New Roman" panose="02020603050405020304" pitchFamily="18" charset="0"/>
            </a:endParaRPr>
          </a:p>
          <a:p>
            <a:endParaRPr lang="en-US" altLang="zh-CN" u="sng">
              <a:cs typeface="Times New Roman" panose="02020603050405020304" pitchFamily="18" charset="0"/>
            </a:endParaRPr>
          </a:p>
          <a:p>
            <a:r>
              <a:rPr lang="en-US" altLang="zh-CN" u="sng">
                <a:cs typeface="Times New Roman" panose="02020603050405020304" pitchFamily="18" charset="0"/>
              </a:rPr>
              <a:t>Benefits:</a:t>
            </a:r>
          </a:p>
          <a:p>
            <a:r>
              <a:rPr lang="en-GB" altLang="zh-CN">
                <a:effectLst/>
                <a:ea typeface="PMingLiU" panose="02020500000000000000" pitchFamily="18" charset="-120"/>
                <a:cs typeface="Times New Roman" panose="02020603050405020304" pitchFamily="18" charset="0"/>
              </a:rPr>
              <a:t>Customer Trust</a:t>
            </a:r>
            <a:endParaRPr lang="en-GB" altLang="zh-CN">
              <a:effectLst/>
              <a:ea typeface="等线" panose="02010600030101010101" pitchFamily="2" charset="-122"/>
              <a:cs typeface="Times New Roman" panose="02020603050405020304" pitchFamily="18" charset="0"/>
            </a:endParaRPr>
          </a:p>
          <a:p>
            <a:r>
              <a:rPr lang="en-GB" altLang="zh-CN">
                <a:effectLst/>
                <a:ea typeface="等线" panose="02010600030101010101" pitchFamily="2" charset="-122"/>
                <a:cs typeface="Times New Roman" panose="02020603050405020304" pitchFamily="18" charset="0"/>
              </a:rPr>
              <a:t>Enhanced Brand Reputation</a:t>
            </a:r>
          </a:p>
          <a:p>
            <a:r>
              <a:rPr lang="en-GB" altLang="zh-CN">
                <a:effectLst/>
                <a:ea typeface="等线" panose="02010600030101010101" pitchFamily="2" charset="-122"/>
                <a:cs typeface="Times New Roman" panose="02020603050405020304" pitchFamily="18" charset="0"/>
              </a:rPr>
              <a:t>Long-term Sustainability</a:t>
            </a:r>
            <a:endParaRPr lang="zh-CN" altLang="zh-CN">
              <a:effectLst/>
              <a:ea typeface="PMingLiU" panose="02020500000000000000" pitchFamily="18" charset="-120"/>
              <a:cs typeface="Times New Roman" panose="02020603050405020304" pitchFamily="18" charset="0"/>
            </a:endParaRPr>
          </a:p>
          <a:p>
            <a:endParaRPr lang="zh-CN"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886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BCA5CC3-D68A-B513-B808-7A218BB74692}"/>
            </a:ext>
          </a:extLst>
        </p:cNvPr>
        <p:cNvGrpSpPr/>
        <p:nvPr/>
      </p:nvGrpSpPr>
      <p:grpSpPr>
        <a:xfrm>
          <a:off x="0" y="0"/>
          <a:ext cx="0" cy="0"/>
          <a:chOff x="0" y="0"/>
          <a:chExt cx="0" cy="0"/>
        </a:xfrm>
      </p:grpSpPr>
      <p:sp useBgFill="1">
        <p:nvSpPr>
          <p:cNvPr id="1057" name="Rectangle 1056">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BF162A54-82CF-75BE-3A5F-D7F5EDC1D6B2}"/>
              </a:ext>
            </a:extLst>
          </p:cNvPr>
          <p:cNvSpPr>
            <a:spLocks noGrp="1"/>
          </p:cNvSpPr>
          <p:nvPr>
            <p:ph type="title"/>
          </p:nvPr>
        </p:nvSpPr>
        <p:spPr>
          <a:xfrm>
            <a:off x="521208" y="978408"/>
            <a:ext cx="6300216" cy="1325880"/>
          </a:xfrm>
        </p:spPr>
        <p:txBody>
          <a:bodyPr vert="horz" lIns="91440" tIns="45720" rIns="91440" bIns="45720" rtlCol="0">
            <a:normAutofit/>
          </a:bodyPr>
          <a:lstStyle/>
          <a:p>
            <a:pPr>
              <a:lnSpc>
                <a:spcPct val="90000"/>
              </a:lnSpc>
            </a:pPr>
            <a:r>
              <a:rPr lang="en-US" altLang="zh-CN" sz="3000"/>
              <a:t>Appendix- Detailed </a:t>
            </a:r>
            <a:r>
              <a:rPr lang="en-US" altLang="zh-CN" sz="3000">
                <a:effectLst/>
              </a:rPr>
              <a:t>Tangible </a:t>
            </a:r>
            <a:r>
              <a:rPr lang="en-US" altLang="zh-CN" sz="3000"/>
              <a:t>Costs Breakdown</a:t>
            </a:r>
          </a:p>
        </p:txBody>
      </p:sp>
      <p:sp>
        <p:nvSpPr>
          <p:cNvPr id="1059" name="Rectangle 1058">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28192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Oblique Crash Test outline | Toyota Motor Corporation Official Global  Website">
            <a:extLst>
              <a:ext uri="{FF2B5EF4-FFF2-40B4-BE49-F238E27FC236}">
                <a16:creationId xmlns:a16="http://schemas.microsoft.com/office/drawing/2014/main" id="{B2212131-5B2C-150E-A844-77E095577A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735" r="2" b="2"/>
          <a:stretch/>
        </p:blipFill>
        <p:spPr bwMode="auto">
          <a:xfrm>
            <a:off x="517866" y="2429691"/>
            <a:ext cx="6281929" cy="3916313"/>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a:extLst>
              <a:ext uri="{FF2B5EF4-FFF2-40B4-BE49-F238E27FC236}">
                <a16:creationId xmlns:a16="http://schemas.microsoft.com/office/drawing/2014/main" id="{7D0F94DD-8522-A39F-1A4A-3C9D2908CE19}"/>
              </a:ext>
            </a:extLst>
          </p:cNvPr>
          <p:cNvSpPr>
            <a:spLocks noGrp="1"/>
          </p:cNvSpPr>
          <p:nvPr>
            <p:ph idx="1"/>
          </p:nvPr>
        </p:nvSpPr>
        <p:spPr>
          <a:xfrm>
            <a:off x="6950099" y="1033340"/>
            <a:ext cx="5066919" cy="5312664"/>
          </a:xfrm>
        </p:spPr>
        <p:txBody>
          <a:bodyPr>
            <a:noAutofit/>
          </a:bodyPr>
          <a:lstStyle/>
          <a:p>
            <a:pPr>
              <a:lnSpc>
                <a:spcPct val="115000"/>
              </a:lnSpc>
            </a:pPr>
            <a:r>
              <a:rPr lang="en-US" altLang="zh-CN" sz="1700" b="1"/>
              <a:t>Increased Material Testing:</a:t>
            </a:r>
          </a:p>
          <a:p>
            <a:pPr>
              <a:lnSpc>
                <a:spcPct val="115000"/>
              </a:lnSpc>
            </a:pPr>
            <a:r>
              <a:rPr lang="en-US" altLang="zh-CN" sz="1700" b="1"/>
              <a:t>Definition: </a:t>
            </a:r>
            <a:r>
              <a:rPr lang="en-US" altLang="zh-CN" sz="1700"/>
              <a:t>Additional testing to ensure materials meet industry or regulatory standards.</a:t>
            </a:r>
          </a:p>
          <a:p>
            <a:pPr>
              <a:lnSpc>
                <a:spcPct val="115000"/>
              </a:lnSpc>
            </a:pPr>
            <a:r>
              <a:rPr lang="en-US" altLang="zh-CN" sz="1700" b="1"/>
              <a:t>Breakdown:</a:t>
            </a:r>
          </a:p>
          <a:p>
            <a:pPr>
              <a:lnSpc>
                <a:spcPct val="115000"/>
              </a:lnSpc>
            </a:pPr>
            <a:r>
              <a:rPr lang="en-US" altLang="zh-CN" sz="1700"/>
              <a:t>30 tests (QTY) include stress tests, chemical analysis, durability checks, or safety validations.</a:t>
            </a:r>
          </a:p>
          <a:p>
            <a:pPr>
              <a:lnSpc>
                <a:spcPct val="115000"/>
              </a:lnSpc>
            </a:pPr>
            <a:r>
              <a:rPr lang="en-US" altLang="zh-CN" sz="1700" b="1"/>
              <a:t>$5,000 per test covers:</a:t>
            </a:r>
          </a:p>
          <a:p>
            <a:pPr>
              <a:lnSpc>
                <a:spcPct val="115000"/>
              </a:lnSpc>
            </a:pPr>
            <a:r>
              <a:rPr lang="en-US" altLang="zh-CN" sz="1700"/>
              <a:t>Lab fees (third-party or in-house).</a:t>
            </a:r>
          </a:p>
          <a:p>
            <a:pPr>
              <a:lnSpc>
                <a:spcPct val="115000"/>
              </a:lnSpc>
            </a:pPr>
            <a:r>
              <a:rPr lang="en-US" altLang="zh-CN" sz="1700"/>
              <a:t>Sample preparation and destruction.</a:t>
            </a:r>
          </a:p>
          <a:p>
            <a:pPr>
              <a:lnSpc>
                <a:spcPct val="115000"/>
              </a:lnSpc>
            </a:pPr>
            <a:r>
              <a:rPr lang="en-US" altLang="zh-CN" sz="1700"/>
              <a:t>Compliance documentation.</a:t>
            </a:r>
          </a:p>
          <a:p>
            <a:pPr>
              <a:lnSpc>
                <a:spcPct val="115000"/>
              </a:lnSpc>
            </a:pPr>
            <a:r>
              <a:rPr lang="en-US" altLang="zh-CN" sz="1700" b="1"/>
              <a:t>Total Cost: 30QTY × $5,000 = $150,000</a:t>
            </a:r>
          </a:p>
          <a:p>
            <a:pPr>
              <a:lnSpc>
                <a:spcPct val="115000"/>
              </a:lnSpc>
            </a:pPr>
            <a:endParaRPr lang="en-US" altLang="zh-CN" sz="1700"/>
          </a:p>
        </p:txBody>
      </p:sp>
    </p:spTree>
    <p:extLst>
      <p:ext uri="{BB962C8B-B14F-4D97-AF65-F5344CB8AC3E}">
        <p14:creationId xmlns:p14="http://schemas.microsoft.com/office/powerpoint/2010/main" val="2879516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28"/>
                                        </p:tgtEl>
                                        <p:attrNameLst>
                                          <p:attrName>style.visibility</p:attrName>
                                        </p:attrNameLst>
                                      </p:cBhvr>
                                      <p:to>
                                        <p:strVal val="visible"/>
                                      </p:to>
                                    </p:set>
                                    <p:animEffect transition="in" filter="fade">
                                      <p:cBhvr>
                                        <p:cTn id="20" dur="500"/>
                                        <p:tgtEl>
                                          <p:spTgt spid="102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500"/>
                                        <p:tgtEl>
                                          <p:spTgt spid="3">
                                            <p:txEl>
                                              <p:pRg st="6" end="6"/>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F6A42A0-547E-BBB3-8226-3B3BE89C600C}"/>
            </a:ext>
          </a:extLst>
        </p:cNvPr>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AD1BDCCC-E676-2A7E-BE11-2B8C23DB2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标题 1">
            <a:extLst>
              <a:ext uri="{FF2B5EF4-FFF2-40B4-BE49-F238E27FC236}">
                <a16:creationId xmlns:a16="http://schemas.microsoft.com/office/drawing/2014/main" id="{F83D9936-6BC7-6906-47B7-3B1375100A87}"/>
              </a:ext>
            </a:extLst>
          </p:cNvPr>
          <p:cNvSpPr>
            <a:spLocks noGrp="1"/>
          </p:cNvSpPr>
          <p:nvPr>
            <p:ph type="title"/>
          </p:nvPr>
        </p:nvSpPr>
        <p:spPr>
          <a:xfrm>
            <a:off x="521208" y="978408"/>
            <a:ext cx="4352544" cy="2148840"/>
          </a:xfrm>
        </p:spPr>
        <p:txBody>
          <a:bodyPr vert="horz" lIns="91440" tIns="45720" rIns="91440" bIns="45720" rtlCol="0" anchor="t">
            <a:normAutofit/>
          </a:bodyPr>
          <a:lstStyle/>
          <a:p>
            <a:pPr>
              <a:lnSpc>
                <a:spcPct val="90000"/>
              </a:lnSpc>
            </a:pPr>
            <a:r>
              <a:rPr lang="en-US" altLang="zh-CN" sz="3700" b="1" kern="1200">
                <a:solidFill>
                  <a:schemeClr val="tx1"/>
                </a:solidFill>
                <a:latin typeface="+mj-lt"/>
                <a:ea typeface="+mj-ea"/>
                <a:cs typeface="+mj-cs"/>
              </a:rPr>
              <a:t>Appendix- Detailed </a:t>
            </a:r>
            <a:r>
              <a:rPr lang="en-US" altLang="zh-CN" sz="3700" b="1" kern="1200">
                <a:solidFill>
                  <a:schemeClr val="tx1"/>
                </a:solidFill>
                <a:effectLst/>
                <a:latin typeface="+mj-lt"/>
                <a:ea typeface="+mj-ea"/>
                <a:cs typeface="+mj-cs"/>
              </a:rPr>
              <a:t>Tangible </a:t>
            </a:r>
            <a:r>
              <a:rPr lang="en-US" altLang="zh-CN" sz="3700" b="1" kern="1200">
                <a:solidFill>
                  <a:schemeClr val="tx1"/>
                </a:solidFill>
                <a:latin typeface="+mj-lt"/>
                <a:ea typeface="+mj-ea"/>
                <a:cs typeface="+mj-cs"/>
              </a:rPr>
              <a:t>Costs Breakdown</a:t>
            </a:r>
          </a:p>
        </p:txBody>
      </p:sp>
      <p:sp>
        <p:nvSpPr>
          <p:cNvPr id="2057" name="Freeform: Shape 2056">
            <a:extLst>
              <a:ext uri="{FF2B5EF4-FFF2-40B4-BE49-F238E27FC236}">
                <a16:creationId xmlns:a16="http://schemas.microsoft.com/office/drawing/2014/main" id="{781C97B1-8A09-6383-8C65-A3B7357781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2050" name="Picture 2" descr="Vector concept illustration Programmer, engineer with laptop sitting at the  office desk holding a pen while coding and developing flat cartoon style  7938815 Vector Art at Vecteezy">
            <a:extLst>
              <a:ext uri="{FF2B5EF4-FFF2-40B4-BE49-F238E27FC236}">
                <a16:creationId xmlns:a16="http://schemas.microsoft.com/office/drawing/2014/main" id="{31DA7526-884E-13F3-D3B9-E2AED8DB55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4542" r="-1" b="-1"/>
          <a:stretch/>
        </p:blipFill>
        <p:spPr bwMode="auto">
          <a:xfrm>
            <a:off x="517869" y="3428999"/>
            <a:ext cx="4356135" cy="2917009"/>
          </a:xfrm>
          <a:prstGeom prst="rect">
            <a:avLst/>
          </a:prstGeom>
          <a:noFill/>
          <a:extLst>
            <a:ext uri="{909E8E84-426E-40DD-AFC4-6F175D3DCCD1}">
              <a14:hiddenFill xmlns:a14="http://schemas.microsoft.com/office/drawing/2010/main">
                <a:solidFill>
                  <a:srgbClr val="FFFFFF"/>
                </a:solidFill>
              </a14:hiddenFill>
            </a:ext>
          </a:extLst>
        </p:spPr>
      </p:pic>
      <p:sp>
        <p:nvSpPr>
          <p:cNvPr id="5" name="内容占位符 2">
            <a:extLst>
              <a:ext uri="{FF2B5EF4-FFF2-40B4-BE49-F238E27FC236}">
                <a16:creationId xmlns:a16="http://schemas.microsoft.com/office/drawing/2014/main" id="{A0564CD4-9FCB-CCB1-9D08-B50B4799B9BB}"/>
              </a:ext>
            </a:extLst>
          </p:cNvPr>
          <p:cNvSpPr txBox="1">
            <a:spLocks/>
          </p:cNvSpPr>
          <p:nvPr/>
        </p:nvSpPr>
        <p:spPr>
          <a:xfrm>
            <a:off x="5504688" y="978408"/>
            <a:ext cx="6163056" cy="5394960"/>
          </a:xfrm>
          <a:prstGeom prst="rect">
            <a:avLst/>
          </a:prstGeom>
        </p:spPr>
        <p:txBody>
          <a:bodyPr vert="horz" lIns="91440" tIns="45720" rIns="91440" bIns="45720" rtlCol="0">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000" kern="1200" spc="160">
                <a:solidFill>
                  <a:schemeClr val="tx1"/>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1800" kern="1200" spc="160">
                <a:solidFill>
                  <a:schemeClr val="tx1"/>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1800" kern="1200" spc="160">
                <a:solidFill>
                  <a:schemeClr val="tx1"/>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600" kern="1200" spc="160">
                <a:solidFill>
                  <a:schemeClr val="tx1"/>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600" kern="1200" spc="16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1700" b="1"/>
              <a:t>Manpower Fees for Upgrading </a:t>
            </a:r>
          </a:p>
          <a:p>
            <a:pPr>
              <a:lnSpc>
                <a:spcPct val="100000"/>
              </a:lnSpc>
            </a:pPr>
            <a:r>
              <a:rPr lang="en-US" altLang="zh-CN" sz="1700" b="1"/>
              <a:t>Definition: </a:t>
            </a:r>
            <a:r>
              <a:rPr lang="en-US" altLang="zh-CN" sz="1700"/>
              <a:t>Costs for hiring specialists to modify software, hardware, or processes.</a:t>
            </a:r>
          </a:p>
          <a:p>
            <a:pPr>
              <a:lnSpc>
                <a:spcPct val="100000"/>
              </a:lnSpc>
            </a:pPr>
            <a:r>
              <a:rPr lang="en-US" altLang="zh-CN" sz="1700" b="1"/>
              <a:t>Breakdown:</a:t>
            </a:r>
          </a:p>
          <a:p>
            <a:pPr>
              <a:lnSpc>
                <a:spcPct val="100000"/>
              </a:lnSpc>
            </a:pPr>
            <a:r>
              <a:rPr lang="en-US" altLang="zh-CN" sz="1700"/>
              <a:t>10 engineers/programmers (QTY) for tasks like:</a:t>
            </a:r>
          </a:p>
          <a:p>
            <a:pPr>
              <a:lnSpc>
                <a:spcPct val="100000"/>
              </a:lnSpc>
            </a:pPr>
            <a:r>
              <a:rPr lang="en-US" altLang="zh-CN" sz="1700"/>
              <a:t>Software updates for compliance (e.g., cybersecurity, data handling).</a:t>
            </a:r>
          </a:p>
          <a:p>
            <a:pPr>
              <a:lnSpc>
                <a:spcPct val="100000"/>
              </a:lnSpc>
            </a:pPr>
            <a:r>
              <a:rPr lang="en-US" altLang="zh-CN" sz="1700"/>
              <a:t>Hardware redesign for improved safety/reliability.</a:t>
            </a:r>
          </a:p>
          <a:p>
            <a:pPr>
              <a:lnSpc>
                <a:spcPct val="100000"/>
              </a:lnSpc>
            </a:pPr>
            <a:r>
              <a:rPr lang="en-US" altLang="zh-CN" sz="1700" b="1"/>
              <a:t>$15,000 per unit reflects:</a:t>
            </a:r>
          </a:p>
          <a:p>
            <a:pPr>
              <a:lnSpc>
                <a:spcPct val="100000"/>
              </a:lnSpc>
            </a:pPr>
            <a:r>
              <a:rPr lang="en-US" altLang="zh-CN" sz="1700"/>
              <a:t>Salaries for skilled professionals (e.g., testing engineers, AI ethics specialists).</a:t>
            </a:r>
          </a:p>
          <a:p>
            <a:pPr>
              <a:lnSpc>
                <a:spcPct val="100000"/>
              </a:lnSpc>
            </a:pPr>
            <a:r>
              <a:rPr lang="en-US" altLang="zh-CN" sz="1700"/>
              <a:t>Contracted consultants for ISO implementation</a:t>
            </a:r>
            <a:r>
              <a:rPr lang="en-US" altLang="zh-CN" sz="1700" b="1"/>
              <a:t>.</a:t>
            </a:r>
          </a:p>
          <a:p>
            <a:pPr>
              <a:lnSpc>
                <a:spcPct val="100000"/>
              </a:lnSpc>
            </a:pPr>
            <a:r>
              <a:rPr lang="en-US" altLang="zh-CN" sz="1700" b="1"/>
              <a:t>Total Cost: 10QTY × $15,000 = $150,000</a:t>
            </a:r>
            <a:endParaRPr lang="en-US" altLang="zh-CN" sz="1700"/>
          </a:p>
        </p:txBody>
      </p:sp>
    </p:spTree>
    <p:extLst>
      <p:ext uri="{BB962C8B-B14F-4D97-AF65-F5344CB8AC3E}">
        <p14:creationId xmlns:p14="http://schemas.microsoft.com/office/powerpoint/2010/main" val="2048755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50"/>
                                        </p:tgtEl>
                                        <p:attrNameLst>
                                          <p:attrName>style.visibility</p:attrName>
                                        </p:attrNameLst>
                                      </p:cBhvr>
                                      <p:to>
                                        <p:strVal val="visible"/>
                                      </p:to>
                                    </p:set>
                                    <p:animEffect transition="in" filter="fade">
                                      <p:cBhvr>
                                        <p:cTn id="20" dur="500"/>
                                        <p:tgtEl>
                                          <p:spTgt spid="205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Effect transition="in" filter="fade">
                                      <p:cBhvr>
                                        <p:cTn id="25" dur="500"/>
                                        <p:tgtEl>
                                          <p:spTgt spid="5">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fade">
                                      <p:cBhvr>
                                        <p:cTn id="28" dur="500"/>
                                        <p:tgtEl>
                                          <p:spTgt spid="5">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Effect transition="in" filter="fade">
                                      <p:cBhvr>
                                        <p:cTn id="31" dur="500"/>
                                        <p:tgtEl>
                                          <p:spTgt spid="5">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5">
                                            <p:txEl>
                                              <p:pRg st="5" end="5"/>
                                            </p:txEl>
                                          </p:spTgt>
                                        </p:tgtEl>
                                        <p:attrNameLst>
                                          <p:attrName>style.visibility</p:attrName>
                                        </p:attrNameLst>
                                      </p:cBhvr>
                                      <p:to>
                                        <p:strVal val="visible"/>
                                      </p:to>
                                    </p:set>
                                    <p:animEffect transition="in" filter="fade">
                                      <p:cBhvr>
                                        <p:cTn id="34" dur="500"/>
                                        <p:tgtEl>
                                          <p:spTgt spid="5">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
                                            <p:txEl>
                                              <p:pRg st="6" end="6"/>
                                            </p:txEl>
                                          </p:spTgt>
                                        </p:tgtEl>
                                        <p:attrNameLst>
                                          <p:attrName>style.visibility</p:attrName>
                                        </p:attrNameLst>
                                      </p:cBhvr>
                                      <p:to>
                                        <p:strVal val="visible"/>
                                      </p:to>
                                    </p:set>
                                    <p:animEffect transition="in" filter="fade">
                                      <p:cBhvr>
                                        <p:cTn id="39" dur="500"/>
                                        <p:tgtEl>
                                          <p:spTgt spid="5">
                                            <p:txEl>
                                              <p:pRg st="6" end="6"/>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5">
                                            <p:txEl>
                                              <p:pRg st="8" end="8"/>
                                            </p:txEl>
                                          </p:spTgt>
                                        </p:tgtEl>
                                        <p:attrNameLst>
                                          <p:attrName>style.visibility</p:attrName>
                                        </p:attrNameLst>
                                      </p:cBhvr>
                                      <p:to>
                                        <p:strVal val="visible"/>
                                      </p:to>
                                    </p:set>
                                    <p:animEffect transition="in" filter="fade">
                                      <p:cBhvr>
                                        <p:cTn id="45" dur="500"/>
                                        <p:tgtEl>
                                          <p:spTgt spid="5">
                                            <p:txEl>
                                              <p:pRg st="8" end="8"/>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5">
                                            <p:txEl>
                                              <p:pRg st="9" end="9"/>
                                            </p:txEl>
                                          </p:spTgt>
                                        </p:tgtEl>
                                        <p:attrNameLst>
                                          <p:attrName>style.visibility</p:attrName>
                                        </p:attrNameLst>
                                      </p:cBhvr>
                                      <p:to>
                                        <p:strVal val="visible"/>
                                      </p:to>
                                    </p:set>
                                    <p:animEffect transition="in" filter="fade">
                                      <p:cBhvr>
                                        <p:cTn id="48"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805913D-63FE-4CE8-17A5-BAB972265D85}"/>
            </a:ext>
          </a:extLst>
        </p:cNvPr>
        <p:cNvGrpSpPr/>
        <p:nvPr/>
      </p:nvGrpSpPr>
      <p:grpSpPr>
        <a:xfrm>
          <a:off x="0" y="0"/>
          <a:ext cx="0" cy="0"/>
          <a:chOff x="0" y="0"/>
          <a:chExt cx="0" cy="0"/>
        </a:xfrm>
      </p:grpSpPr>
      <p:sp useBgFill="1">
        <p:nvSpPr>
          <p:cNvPr id="3089" name="Rectangle 3088">
            <a:extLst>
              <a:ext uri="{FF2B5EF4-FFF2-40B4-BE49-F238E27FC236}">
                <a16:creationId xmlns:a16="http://schemas.microsoft.com/office/drawing/2014/main" id="{6D16C4DE-5FF1-8D34-BBA1-FC43F3155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标题 1">
            <a:extLst>
              <a:ext uri="{FF2B5EF4-FFF2-40B4-BE49-F238E27FC236}">
                <a16:creationId xmlns:a16="http://schemas.microsoft.com/office/drawing/2014/main" id="{774F3F8F-5561-6B7C-30DB-65D14D0D8509}"/>
              </a:ext>
            </a:extLst>
          </p:cNvPr>
          <p:cNvSpPr>
            <a:spLocks noGrp="1"/>
          </p:cNvSpPr>
          <p:nvPr>
            <p:ph type="title"/>
          </p:nvPr>
        </p:nvSpPr>
        <p:spPr>
          <a:xfrm>
            <a:off x="521208" y="978408"/>
            <a:ext cx="3520440" cy="1773936"/>
          </a:xfrm>
        </p:spPr>
        <p:txBody>
          <a:bodyPr vert="horz" lIns="91440" tIns="45720" rIns="91440" bIns="45720" rtlCol="0">
            <a:normAutofit/>
          </a:bodyPr>
          <a:lstStyle/>
          <a:p>
            <a:pPr>
              <a:lnSpc>
                <a:spcPct val="90000"/>
              </a:lnSpc>
            </a:pPr>
            <a:r>
              <a:rPr lang="en-US" altLang="zh-CN" sz="2800"/>
              <a:t>Appendix- Detailed </a:t>
            </a:r>
            <a:r>
              <a:rPr lang="en-US" altLang="zh-CN" sz="2800">
                <a:effectLst/>
              </a:rPr>
              <a:t>Tangible </a:t>
            </a:r>
            <a:r>
              <a:rPr lang="en-US" altLang="zh-CN" sz="2800"/>
              <a:t>Costs Breakdown</a:t>
            </a:r>
          </a:p>
        </p:txBody>
      </p:sp>
      <p:sp>
        <p:nvSpPr>
          <p:cNvPr id="3091" name="Rectangle 3090">
            <a:extLst>
              <a:ext uri="{FF2B5EF4-FFF2-40B4-BE49-F238E27FC236}">
                <a16:creationId xmlns:a16="http://schemas.microsoft.com/office/drawing/2014/main" id="{06695334-1C63-71B0-DABC-EFEFD76F19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3422011"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3093" name="Rectangle 3092">
            <a:extLst>
              <a:ext uri="{FF2B5EF4-FFF2-40B4-BE49-F238E27FC236}">
                <a16:creationId xmlns:a16="http://schemas.microsoft.com/office/drawing/2014/main" id="{BFAFCE06-D968-1CC9-52AA-715CC0341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0" y="612648"/>
            <a:ext cx="7104888"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3074" name="Picture 2" descr="Keepnet Achieves ISO 42001: AI Management Certification - Keepnet">
            <a:extLst>
              <a:ext uri="{FF2B5EF4-FFF2-40B4-BE49-F238E27FC236}">
                <a16:creationId xmlns:a16="http://schemas.microsoft.com/office/drawing/2014/main" id="{ED25A97D-17BA-40E3-310D-792C22A769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554" r="-1" b="-1"/>
          <a:stretch/>
        </p:blipFill>
        <p:spPr bwMode="auto">
          <a:xfrm>
            <a:off x="517871" y="2963333"/>
            <a:ext cx="3419178" cy="3382603"/>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a:extLst>
              <a:ext uri="{FF2B5EF4-FFF2-40B4-BE49-F238E27FC236}">
                <a16:creationId xmlns:a16="http://schemas.microsoft.com/office/drawing/2014/main" id="{4A4390FA-E642-CB43-553C-3A1E5278702B}"/>
              </a:ext>
            </a:extLst>
          </p:cNvPr>
          <p:cNvSpPr>
            <a:spLocks noGrp="1"/>
          </p:cNvSpPr>
          <p:nvPr>
            <p:ph idx="1"/>
          </p:nvPr>
        </p:nvSpPr>
        <p:spPr>
          <a:xfrm>
            <a:off x="4572000" y="1033272"/>
            <a:ext cx="7104888" cy="5312664"/>
          </a:xfrm>
        </p:spPr>
        <p:txBody>
          <a:bodyPr>
            <a:noAutofit/>
          </a:bodyPr>
          <a:lstStyle/>
          <a:p>
            <a:pPr>
              <a:lnSpc>
                <a:spcPct val="115000"/>
              </a:lnSpc>
            </a:pPr>
            <a:r>
              <a:rPr lang="en-US" altLang="zh-CN" sz="1700" b="1"/>
              <a:t>Initial Certification Costs </a:t>
            </a:r>
          </a:p>
          <a:p>
            <a:pPr>
              <a:lnSpc>
                <a:spcPct val="115000"/>
              </a:lnSpc>
            </a:pPr>
            <a:r>
              <a:rPr lang="en-US" altLang="zh-CN" sz="1700" b="1"/>
              <a:t>Definition: </a:t>
            </a:r>
            <a:r>
              <a:rPr lang="en-US" altLang="zh-CN" sz="1700"/>
              <a:t>Fees for obtaining mandatory or voluntary certifications.</a:t>
            </a:r>
          </a:p>
          <a:p>
            <a:pPr>
              <a:lnSpc>
                <a:spcPct val="115000"/>
              </a:lnSpc>
            </a:pPr>
            <a:r>
              <a:rPr lang="en-US" altLang="zh-CN" sz="1700" b="1"/>
              <a:t>Breakdown:</a:t>
            </a:r>
          </a:p>
          <a:p>
            <a:pPr>
              <a:lnSpc>
                <a:spcPct val="115000"/>
              </a:lnSpc>
            </a:pPr>
            <a:r>
              <a:rPr lang="en-US" altLang="zh-CN" sz="1700" b="1"/>
              <a:t>Initial certifications/licenses (QTY), such as:</a:t>
            </a:r>
          </a:p>
          <a:p>
            <a:pPr>
              <a:lnSpc>
                <a:spcPct val="115000"/>
              </a:lnSpc>
            </a:pPr>
            <a:r>
              <a:rPr lang="en-US" altLang="zh-CN" sz="1700"/>
              <a:t>ISO 42001 (AI governance ~$20,000–$50,000 depending on org size).</a:t>
            </a:r>
          </a:p>
          <a:p>
            <a:pPr>
              <a:lnSpc>
                <a:spcPct val="115000"/>
              </a:lnSpc>
            </a:pPr>
            <a:r>
              <a:rPr lang="en-US" altLang="zh-CN" sz="1700" b="1"/>
              <a:t>$50,000 per unit includes:</a:t>
            </a:r>
          </a:p>
          <a:p>
            <a:pPr>
              <a:lnSpc>
                <a:spcPct val="115000"/>
              </a:lnSpc>
            </a:pPr>
            <a:r>
              <a:rPr lang="en-US" altLang="zh-CN" sz="1700"/>
              <a:t>Application and audit fees.</a:t>
            </a:r>
          </a:p>
          <a:p>
            <a:pPr>
              <a:lnSpc>
                <a:spcPct val="115000"/>
              </a:lnSpc>
            </a:pPr>
            <a:r>
              <a:rPr lang="en-US" altLang="zh-CN" sz="1700"/>
              <a:t>Consultant fees for documentation prep.</a:t>
            </a:r>
          </a:p>
          <a:p>
            <a:pPr>
              <a:lnSpc>
                <a:spcPct val="115000"/>
              </a:lnSpc>
            </a:pPr>
            <a:r>
              <a:rPr lang="en-US" altLang="zh-CN" sz="1700"/>
              <a:t>Surveillance audits (annual renewals).</a:t>
            </a:r>
          </a:p>
          <a:p>
            <a:pPr>
              <a:lnSpc>
                <a:spcPct val="115000"/>
              </a:lnSpc>
            </a:pPr>
            <a:r>
              <a:rPr lang="en-US" altLang="zh-CN" sz="1700" b="1"/>
              <a:t>Total Cost: 1QTY × $50,000 = $50,000</a:t>
            </a:r>
            <a:endParaRPr lang="en-US" altLang="zh-CN" sz="1700"/>
          </a:p>
        </p:txBody>
      </p:sp>
    </p:spTree>
    <p:extLst>
      <p:ext uri="{BB962C8B-B14F-4D97-AF65-F5344CB8AC3E}">
        <p14:creationId xmlns:p14="http://schemas.microsoft.com/office/powerpoint/2010/main" val="2469699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074"/>
                                        </p:tgtEl>
                                        <p:attrNameLst>
                                          <p:attrName>style.visibility</p:attrName>
                                        </p:attrNameLst>
                                      </p:cBhvr>
                                      <p:to>
                                        <p:strVal val="visible"/>
                                      </p:to>
                                    </p:set>
                                    <p:animEffect transition="in" filter="fade">
                                      <p:cBhvr>
                                        <p:cTn id="31" dur="500"/>
                                        <p:tgtEl>
                                          <p:spTgt spid="307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500"/>
                                        <p:tgtEl>
                                          <p:spTgt spid="3">
                                            <p:txEl>
                                              <p:pRg st="6" end="6"/>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fade">
                                      <p:cBhvr>
                                        <p:cTn id="4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A9CE72D-168A-FC13-0A21-69CC3F8D9D47}"/>
            </a:ext>
          </a:extLst>
        </p:cNvPr>
        <p:cNvGrpSpPr/>
        <p:nvPr/>
      </p:nvGrpSpPr>
      <p:grpSpPr>
        <a:xfrm>
          <a:off x="0" y="0"/>
          <a:ext cx="0" cy="0"/>
          <a:chOff x="0" y="0"/>
          <a:chExt cx="0" cy="0"/>
        </a:xfrm>
      </p:grpSpPr>
      <p:sp useBgFill="1">
        <p:nvSpPr>
          <p:cNvPr id="4105" name="Rectangle 4104">
            <a:extLst>
              <a:ext uri="{FF2B5EF4-FFF2-40B4-BE49-F238E27FC236}">
                <a16:creationId xmlns:a16="http://schemas.microsoft.com/office/drawing/2014/main" id="{4065D9BE-A58D-6E8A-D4A2-5056F3C5E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2A094844-9653-C179-1389-38DBC98DD40B}"/>
              </a:ext>
            </a:extLst>
          </p:cNvPr>
          <p:cNvSpPr>
            <a:spLocks noGrp="1"/>
          </p:cNvSpPr>
          <p:nvPr>
            <p:ph type="title"/>
          </p:nvPr>
        </p:nvSpPr>
        <p:spPr>
          <a:xfrm>
            <a:off x="517870" y="689996"/>
            <a:ext cx="6309360" cy="1463040"/>
          </a:xfrm>
        </p:spPr>
        <p:txBody>
          <a:bodyPr vert="horz" lIns="91440" tIns="45720" rIns="91440" bIns="45720" rtlCol="0" anchor="t">
            <a:normAutofit/>
          </a:bodyPr>
          <a:lstStyle/>
          <a:p>
            <a:pPr>
              <a:lnSpc>
                <a:spcPct val="90000"/>
              </a:lnSpc>
            </a:pPr>
            <a:r>
              <a:rPr lang="en-US" altLang="zh-CN" sz="3100" b="1" kern="1200">
                <a:solidFill>
                  <a:schemeClr val="tx1"/>
                </a:solidFill>
                <a:latin typeface="+mj-lt"/>
                <a:ea typeface="+mj-ea"/>
                <a:cs typeface="+mj-cs"/>
              </a:rPr>
              <a:t>Appendix- Detailed </a:t>
            </a:r>
            <a:r>
              <a:rPr lang="en-US" altLang="zh-CN" sz="3100" b="1" kern="1200">
                <a:solidFill>
                  <a:schemeClr val="tx1"/>
                </a:solidFill>
                <a:effectLst/>
                <a:latin typeface="+mj-lt"/>
                <a:ea typeface="+mj-ea"/>
                <a:cs typeface="+mj-cs"/>
              </a:rPr>
              <a:t>Tangible </a:t>
            </a:r>
            <a:r>
              <a:rPr lang="en-US" altLang="zh-CN" sz="3100" b="1" kern="1200">
                <a:solidFill>
                  <a:schemeClr val="tx1"/>
                </a:solidFill>
                <a:latin typeface="+mj-lt"/>
                <a:ea typeface="+mj-ea"/>
                <a:cs typeface="+mj-cs"/>
              </a:rPr>
              <a:t>Costs Breakdown</a:t>
            </a:r>
          </a:p>
        </p:txBody>
      </p:sp>
      <p:sp>
        <p:nvSpPr>
          <p:cNvPr id="4107" name="Freeform: Shape 4106">
            <a:extLst>
              <a:ext uri="{FF2B5EF4-FFF2-40B4-BE49-F238E27FC236}">
                <a16:creationId xmlns:a16="http://schemas.microsoft.com/office/drawing/2014/main" id="{A745E793-BC99-8991-71CD-53FFBB6A8F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11156260" cy="149279"/>
          </a:xfrm>
          <a:custGeom>
            <a:avLst/>
            <a:gdLst>
              <a:gd name="connsiteX0" fmla="*/ 0 w 11156260"/>
              <a:gd name="connsiteY0" fmla="*/ 0 h 149279"/>
              <a:gd name="connsiteX1" fmla="*/ 11156260 w 11156260"/>
              <a:gd name="connsiteY1" fmla="*/ 0 h 149279"/>
              <a:gd name="connsiteX2" fmla="*/ 11156260 w 11156260"/>
              <a:gd name="connsiteY2" fmla="*/ 149279 h 149279"/>
              <a:gd name="connsiteX3" fmla="*/ 0 w 11156260"/>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11156260" h="149279">
                <a:moveTo>
                  <a:pt x="0" y="0"/>
                </a:moveTo>
                <a:lnTo>
                  <a:pt x="11156260" y="0"/>
                </a:lnTo>
                <a:lnTo>
                  <a:pt x="11156260"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内容占位符 2">
            <a:extLst>
              <a:ext uri="{FF2B5EF4-FFF2-40B4-BE49-F238E27FC236}">
                <a16:creationId xmlns:a16="http://schemas.microsoft.com/office/drawing/2014/main" id="{CDA86A55-D557-C286-FE1B-7ECCCCADF5A1}"/>
              </a:ext>
            </a:extLst>
          </p:cNvPr>
          <p:cNvSpPr txBox="1">
            <a:spLocks/>
          </p:cNvSpPr>
          <p:nvPr/>
        </p:nvSpPr>
        <p:spPr>
          <a:xfrm>
            <a:off x="517870" y="1676400"/>
            <a:ext cx="6830568" cy="4412361"/>
          </a:xfrm>
          <a:prstGeom prst="rect">
            <a:avLst/>
          </a:prstGeom>
        </p:spPr>
        <p:txBody>
          <a:bodyPr vert="horz" lIns="91440" tIns="45720" rIns="91440" bIns="45720" rtlCol="0">
            <a:no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000" kern="1200" spc="160">
                <a:solidFill>
                  <a:schemeClr val="tx1"/>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1800" kern="1200" spc="160">
                <a:solidFill>
                  <a:schemeClr val="tx1"/>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1800" kern="1200" spc="160">
                <a:solidFill>
                  <a:schemeClr val="tx1"/>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600" kern="1200" spc="160">
                <a:solidFill>
                  <a:schemeClr val="tx1"/>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600" kern="1200" spc="16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1700" b="1"/>
              <a:t>Production Delay Cost </a:t>
            </a:r>
          </a:p>
          <a:p>
            <a:pPr>
              <a:lnSpc>
                <a:spcPct val="100000"/>
              </a:lnSpc>
            </a:pPr>
            <a:r>
              <a:rPr lang="en-US" altLang="zh-CN" sz="1700" b="1"/>
              <a:t>Definition: </a:t>
            </a:r>
            <a:r>
              <a:rPr lang="en-US" altLang="zh-CN" sz="1700"/>
              <a:t>Financial impact of missing deadlines due to certification delays, supply issues, or redesigns.</a:t>
            </a:r>
          </a:p>
          <a:p>
            <a:pPr>
              <a:lnSpc>
                <a:spcPct val="100000"/>
              </a:lnSpc>
            </a:pPr>
            <a:r>
              <a:rPr lang="en-US" altLang="zh-CN" sz="1700" b="1"/>
              <a:t>Breakdown:</a:t>
            </a:r>
          </a:p>
          <a:p>
            <a:pPr>
              <a:lnSpc>
                <a:spcPct val="100000"/>
              </a:lnSpc>
            </a:pPr>
            <a:r>
              <a:rPr lang="en-US" altLang="zh-CN" sz="1700" b="1"/>
              <a:t>1 delay event (QTY) caused by:</a:t>
            </a:r>
          </a:p>
          <a:p>
            <a:pPr>
              <a:lnSpc>
                <a:spcPct val="100000"/>
              </a:lnSpc>
            </a:pPr>
            <a:r>
              <a:rPr lang="en-US" altLang="zh-CN" sz="1700"/>
              <a:t>Rework after failed material tests.</a:t>
            </a:r>
          </a:p>
          <a:p>
            <a:pPr>
              <a:lnSpc>
                <a:spcPct val="100000"/>
              </a:lnSpc>
            </a:pPr>
            <a:r>
              <a:rPr lang="en-US" altLang="zh-CN" sz="1700" b="1"/>
              <a:t>$150,000 cost covers:</a:t>
            </a:r>
          </a:p>
          <a:p>
            <a:pPr>
              <a:lnSpc>
                <a:spcPct val="100000"/>
              </a:lnSpc>
            </a:pPr>
            <a:r>
              <a:rPr lang="en-US" altLang="zh-CN" sz="1700"/>
              <a:t>Penalties for late delivery.</a:t>
            </a:r>
          </a:p>
          <a:p>
            <a:pPr>
              <a:lnSpc>
                <a:spcPct val="100000"/>
              </a:lnSpc>
            </a:pPr>
            <a:r>
              <a:rPr lang="en-US" altLang="zh-CN" sz="1700"/>
              <a:t>Idle production line costs.</a:t>
            </a:r>
          </a:p>
          <a:p>
            <a:pPr>
              <a:lnSpc>
                <a:spcPct val="100000"/>
              </a:lnSpc>
            </a:pPr>
            <a:r>
              <a:rPr lang="en-US" altLang="zh-CN" sz="1700"/>
              <a:t>Expedited shipping to compensate.</a:t>
            </a:r>
          </a:p>
          <a:p>
            <a:pPr>
              <a:lnSpc>
                <a:spcPct val="100000"/>
              </a:lnSpc>
            </a:pPr>
            <a:r>
              <a:rPr lang="en-US" altLang="zh-CN" sz="1700" b="1"/>
              <a:t>Total Cost: 1QTY × $150,000 = $150,000</a:t>
            </a:r>
            <a:endParaRPr lang="en-US" altLang="zh-CN" sz="1700"/>
          </a:p>
        </p:txBody>
      </p:sp>
      <p:pic>
        <p:nvPicPr>
          <p:cNvPr id="4100" name="Picture 4" descr="Fix Production Delays - Strategy Leaders">
            <a:extLst>
              <a:ext uri="{FF2B5EF4-FFF2-40B4-BE49-F238E27FC236}">
                <a16:creationId xmlns:a16="http://schemas.microsoft.com/office/drawing/2014/main" id="{840162D8-28DB-E1BB-7498-A3360E5287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363" b="10569"/>
          <a:stretch/>
        </p:blipFill>
        <p:spPr bwMode="auto">
          <a:xfrm>
            <a:off x="7614679" y="976157"/>
            <a:ext cx="4056402" cy="25966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Chinese New Year: How to Avoid Production Delays">
            <a:extLst>
              <a:ext uri="{FF2B5EF4-FFF2-40B4-BE49-F238E27FC236}">
                <a16:creationId xmlns:a16="http://schemas.microsoft.com/office/drawing/2014/main" id="{B3C76AF2-FF6B-D9C1-76D2-D9E0EF39C9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2010" b="-2"/>
          <a:stretch/>
        </p:blipFill>
        <p:spPr bwMode="auto">
          <a:xfrm>
            <a:off x="7614680" y="3778120"/>
            <a:ext cx="4056402" cy="2576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648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100"/>
                                        </p:tgtEl>
                                        <p:attrNameLst>
                                          <p:attrName>style.visibility</p:attrName>
                                        </p:attrNameLst>
                                      </p:cBhvr>
                                      <p:to>
                                        <p:strVal val="visible"/>
                                      </p:to>
                                    </p:set>
                                    <p:animEffect transition="in" filter="fade">
                                      <p:cBhvr>
                                        <p:cTn id="20" dur="500"/>
                                        <p:tgtEl>
                                          <p:spTgt spid="410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Effect transition="in" filter="fade">
                                      <p:cBhvr>
                                        <p:cTn id="25" dur="500"/>
                                        <p:tgtEl>
                                          <p:spTgt spid="5">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fade">
                                      <p:cBhvr>
                                        <p:cTn id="28" dur="500"/>
                                        <p:tgtEl>
                                          <p:spTgt spid="5">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Effect transition="in" filter="fade">
                                      <p:cBhvr>
                                        <p:cTn id="31" dur="500"/>
                                        <p:tgtEl>
                                          <p:spTgt spid="5">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098"/>
                                        </p:tgtEl>
                                        <p:attrNameLst>
                                          <p:attrName>style.visibility</p:attrName>
                                        </p:attrNameLst>
                                      </p:cBhvr>
                                      <p:to>
                                        <p:strVal val="visible"/>
                                      </p:to>
                                    </p:set>
                                    <p:animEffect transition="in" filter="fade">
                                      <p:cBhvr>
                                        <p:cTn id="36" dur="500"/>
                                        <p:tgtEl>
                                          <p:spTgt spid="409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xEl>
                                              <p:pRg st="5" end="5"/>
                                            </p:txEl>
                                          </p:spTgt>
                                        </p:tgtEl>
                                        <p:attrNameLst>
                                          <p:attrName>style.visibility</p:attrName>
                                        </p:attrNameLst>
                                      </p:cBhvr>
                                      <p:to>
                                        <p:strVal val="visible"/>
                                      </p:to>
                                    </p:set>
                                    <p:animEffect transition="in" filter="fade">
                                      <p:cBhvr>
                                        <p:cTn id="41" dur="500"/>
                                        <p:tgtEl>
                                          <p:spTgt spid="5">
                                            <p:txEl>
                                              <p:pRg st="5" end="5"/>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5">
                                            <p:txEl>
                                              <p:pRg st="6" end="6"/>
                                            </p:txEl>
                                          </p:spTgt>
                                        </p:tgtEl>
                                        <p:attrNameLst>
                                          <p:attrName>style.visibility</p:attrName>
                                        </p:attrNameLst>
                                      </p:cBhvr>
                                      <p:to>
                                        <p:strVal val="visible"/>
                                      </p:to>
                                    </p:set>
                                    <p:animEffect transition="in" filter="fade">
                                      <p:cBhvr>
                                        <p:cTn id="44" dur="500"/>
                                        <p:tgtEl>
                                          <p:spTgt spid="5">
                                            <p:txEl>
                                              <p:pRg st="6" end="6"/>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5">
                                            <p:txEl>
                                              <p:pRg st="7" end="7"/>
                                            </p:txEl>
                                          </p:spTgt>
                                        </p:tgtEl>
                                        <p:attrNameLst>
                                          <p:attrName>style.visibility</p:attrName>
                                        </p:attrNameLst>
                                      </p:cBhvr>
                                      <p:to>
                                        <p:strVal val="visible"/>
                                      </p:to>
                                    </p:set>
                                    <p:animEffect transition="in" filter="fade">
                                      <p:cBhvr>
                                        <p:cTn id="47" dur="500"/>
                                        <p:tgtEl>
                                          <p:spTgt spid="5">
                                            <p:txEl>
                                              <p:pRg st="7" end="7"/>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5">
                                            <p:txEl>
                                              <p:pRg st="8" end="8"/>
                                            </p:txEl>
                                          </p:spTgt>
                                        </p:tgtEl>
                                        <p:attrNameLst>
                                          <p:attrName>style.visibility</p:attrName>
                                        </p:attrNameLst>
                                      </p:cBhvr>
                                      <p:to>
                                        <p:strVal val="visible"/>
                                      </p:to>
                                    </p:set>
                                    <p:animEffect transition="in" filter="fade">
                                      <p:cBhvr>
                                        <p:cTn id="50" dur="500"/>
                                        <p:tgtEl>
                                          <p:spTgt spid="5">
                                            <p:txEl>
                                              <p:pRg st="8" end="8"/>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5">
                                            <p:txEl>
                                              <p:pRg st="9" end="9"/>
                                            </p:txEl>
                                          </p:spTgt>
                                        </p:tgtEl>
                                        <p:attrNameLst>
                                          <p:attrName>style.visibility</p:attrName>
                                        </p:attrNameLst>
                                      </p:cBhvr>
                                      <p:to>
                                        <p:strVal val="visible"/>
                                      </p:to>
                                    </p:set>
                                    <p:animEffect transition="in" filter="fade">
                                      <p:cBhvr>
                                        <p:cTn id="53"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Freeform: Shape 53">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56" name="Rectangle 55">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447E76B5-01C7-E90B-101B-3B4401228706}"/>
              </a:ext>
            </a:extLst>
          </p:cNvPr>
          <p:cNvSpPr>
            <a:spLocks noGrp="1"/>
          </p:cNvSpPr>
          <p:nvPr>
            <p:ph type="title"/>
          </p:nvPr>
        </p:nvSpPr>
        <p:spPr>
          <a:xfrm>
            <a:off x="517870" y="978408"/>
            <a:ext cx="3465681" cy="3009932"/>
          </a:xfrm>
        </p:spPr>
        <p:txBody>
          <a:bodyPr vert="horz" lIns="91440" tIns="45720" rIns="91440" bIns="45720" rtlCol="0" anchor="t">
            <a:normAutofit fontScale="90000"/>
          </a:bodyPr>
          <a:lstStyle/>
          <a:p>
            <a:pPr algn="ctr">
              <a:lnSpc>
                <a:spcPct val="90000"/>
              </a:lnSpc>
            </a:pPr>
            <a:r>
              <a:rPr lang="en-US" altLang="zh-CN" sz="4100">
                <a:solidFill>
                  <a:schemeClr val="tx2"/>
                </a:solidFill>
              </a:rPr>
              <a:t>Appendix-Table </a:t>
            </a:r>
            <a:r>
              <a:rPr lang="en-US" altLang="zh-CN" sz="4100">
                <a:solidFill>
                  <a:schemeClr val="tx2"/>
                </a:solidFill>
                <a:effectLst/>
              </a:rPr>
              <a:t>Tangible </a:t>
            </a:r>
            <a:r>
              <a:rPr lang="en-US" altLang="zh-CN" sz="4100">
                <a:solidFill>
                  <a:schemeClr val="tx2"/>
                </a:solidFill>
              </a:rPr>
              <a:t>Costs Breakdown</a:t>
            </a:r>
            <a:br>
              <a:rPr lang="en-US" altLang="zh-CN" sz="4100">
                <a:solidFill>
                  <a:schemeClr val="tx2"/>
                </a:solidFill>
              </a:rPr>
            </a:br>
            <a:r>
              <a:rPr lang="en-US" altLang="zh-CN" sz="4100">
                <a:solidFill>
                  <a:schemeClr val="tx2"/>
                </a:solidFill>
              </a:rPr>
              <a:t>(Short-term)</a:t>
            </a:r>
          </a:p>
        </p:txBody>
      </p:sp>
      <p:sp>
        <p:nvSpPr>
          <p:cNvPr id="58" name="Rectangle 57">
            <a:extLst>
              <a:ext uri="{FF2B5EF4-FFF2-40B4-BE49-F238E27FC236}">
                <a16:creationId xmlns:a16="http://schemas.microsoft.com/office/drawing/2014/main" id="{D91952F0-771E-D2ED-C333-EEED6708B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346642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3FB6D83C-2377-9CAD-A991-9E0B6AF25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208" y="6299535"/>
            <a:ext cx="3465681" cy="46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graphicFrame>
        <p:nvGraphicFramePr>
          <p:cNvPr id="4" name="表格 3">
            <a:extLst>
              <a:ext uri="{FF2B5EF4-FFF2-40B4-BE49-F238E27FC236}">
                <a16:creationId xmlns:a16="http://schemas.microsoft.com/office/drawing/2014/main" id="{B90E95F6-F9E6-C6C4-86DB-AD322FC09198}"/>
              </a:ext>
            </a:extLst>
          </p:cNvPr>
          <p:cNvGraphicFramePr>
            <a:graphicFrameLocks noGrp="1"/>
          </p:cNvGraphicFramePr>
          <p:nvPr>
            <p:extLst>
              <p:ext uri="{D42A27DB-BD31-4B8C-83A1-F6EECF244321}">
                <p14:modId xmlns:p14="http://schemas.microsoft.com/office/powerpoint/2010/main" val="178032094"/>
              </p:ext>
            </p:extLst>
          </p:nvPr>
        </p:nvGraphicFramePr>
        <p:xfrm>
          <a:off x="4124528" y="508091"/>
          <a:ext cx="7429723" cy="5843275"/>
        </p:xfrm>
        <a:graphic>
          <a:graphicData uri="http://schemas.openxmlformats.org/drawingml/2006/table">
            <a:tbl>
              <a:tblPr firstRow="1" bandRow="1">
                <a:tableStyleId>{8799B23B-EC83-4686-B30A-512413B5E67A}</a:tableStyleId>
              </a:tblPr>
              <a:tblGrid>
                <a:gridCol w="3227195">
                  <a:extLst>
                    <a:ext uri="{9D8B030D-6E8A-4147-A177-3AD203B41FA5}">
                      <a16:colId xmlns:a16="http://schemas.microsoft.com/office/drawing/2014/main" val="4259836127"/>
                    </a:ext>
                  </a:extLst>
                </a:gridCol>
                <a:gridCol w="957390">
                  <a:extLst>
                    <a:ext uri="{9D8B030D-6E8A-4147-A177-3AD203B41FA5}">
                      <a16:colId xmlns:a16="http://schemas.microsoft.com/office/drawing/2014/main" val="973373928"/>
                    </a:ext>
                  </a:extLst>
                </a:gridCol>
                <a:gridCol w="1557736">
                  <a:extLst>
                    <a:ext uri="{9D8B030D-6E8A-4147-A177-3AD203B41FA5}">
                      <a16:colId xmlns:a16="http://schemas.microsoft.com/office/drawing/2014/main" val="1916611179"/>
                    </a:ext>
                  </a:extLst>
                </a:gridCol>
                <a:gridCol w="1687402">
                  <a:extLst>
                    <a:ext uri="{9D8B030D-6E8A-4147-A177-3AD203B41FA5}">
                      <a16:colId xmlns:a16="http://schemas.microsoft.com/office/drawing/2014/main" val="779873620"/>
                    </a:ext>
                  </a:extLst>
                </a:gridCol>
              </a:tblGrid>
              <a:tr h="877445">
                <a:tc>
                  <a:txBody>
                    <a:bodyPr/>
                    <a:lstStyle/>
                    <a:p>
                      <a:pPr algn="ctr"/>
                      <a:r>
                        <a:rPr lang="en-US" altLang="zh-CN" sz="2000">
                          <a:latin typeface="Times New Roman" panose="02020603050405020304" pitchFamily="18" charset="0"/>
                          <a:cs typeface="Times New Roman" panose="02020603050405020304" pitchFamily="18" charset="0"/>
                        </a:rPr>
                        <a:t>Fees</a:t>
                      </a:r>
                      <a:endParaRPr lang="zh-CN" altLang="en-US" sz="2000">
                        <a:latin typeface="Times New Roman" panose="02020603050405020304" pitchFamily="18" charset="0"/>
                        <a:cs typeface="Times New Roman" panose="02020603050405020304" pitchFamily="18" charset="0"/>
                      </a:endParaRPr>
                    </a:p>
                  </a:txBody>
                  <a:tcPr marL="151807" marR="151807" marT="75904" marB="75904"/>
                </a:tc>
                <a:tc>
                  <a:txBody>
                    <a:bodyPr/>
                    <a:lstStyle/>
                    <a:p>
                      <a:pPr algn="ctr"/>
                      <a:r>
                        <a:rPr lang="en-US" altLang="zh-CN" sz="2000">
                          <a:latin typeface="Times New Roman" panose="02020603050405020304" pitchFamily="18" charset="0"/>
                          <a:cs typeface="Times New Roman" panose="02020603050405020304" pitchFamily="18" charset="0"/>
                        </a:rPr>
                        <a:t>QTY</a:t>
                      </a:r>
                      <a:endParaRPr lang="zh-CN" altLang="en-US" sz="2000">
                        <a:latin typeface="Times New Roman" panose="02020603050405020304" pitchFamily="18" charset="0"/>
                        <a:cs typeface="Times New Roman" panose="02020603050405020304" pitchFamily="18" charset="0"/>
                      </a:endParaRPr>
                    </a:p>
                  </a:txBody>
                  <a:tcPr marL="151807" marR="151807" marT="75904" marB="75904"/>
                </a:tc>
                <a:tc>
                  <a:txBody>
                    <a:bodyPr/>
                    <a:lstStyle/>
                    <a:p>
                      <a:pPr algn="ctr"/>
                      <a:r>
                        <a:rPr lang="en-US" altLang="zh-CN" sz="2000">
                          <a:latin typeface="Times New Roman" panose="02020603050405020304" pitchFamily="18" charset="0"/>
                          <a:cs typeface="Times New Roman" panose="02020603050405020304" pitchFamily="18" charset="0"/>
                        </a:rPr>
                        <a:t>Price Per Unit</a:t>
                      </a:r>
                      <a:endParaRPr lang="zh-CN" altLang="en-US" sz="2000">
                        <a:latin typeface="Times New Roman" panose="02020603050405020304" pitchFamily="18" charset="0"/>
                        <a:cs typeface="Times New Roman" panose="02020603050405020304" pitchFamily="18" charset="0"/>
                      </a:endParaRPr>
                    </a:p>
                  </a:txBody>
                  <a:tcPr marL="151807" marR="151807" marT="75904" marB="75904"/>
                </a:tc>
                <a:tc>
                  <a:txBody>
                    <a:bodyPr/>
                    <a:lstStyle/>
                    <a:p>
                      <a:pPr algn="ctr"/>
                      <a:r>
                        <a:rPr lang="en-US" altLang="zh-CN" sz="2000">
                          <a:latin typeface="Times New Roman" panose="02020603050405020304" pitchFamily="18" charset="0"/>
                          <a:cs typeface="Times New Roman" panose="02020603050405020304" pitchFamily="18" charset="0"/>
                        </a:rPr>
                        <a:t>Total Budget</a:t>
                      </a:r>
                      <a:endParaRPr lang="zh-CN" altLang="en-US" sz="2000">
                        <a:latin typeface="Times New Roman" panose="02020603050405020304" pitchFamily="18" charset="0"/>
                        <a:cs typeface="Times New Roman" panose="02020603050405020304" pitchFamily="18" charset="0"/>
                      </a:endParaRPr>
                    </a:p>
                  </a:txBody>
                  <a:tcPr marL="151807" marR="151807" marT="75904" marB="75904"/>
                </a:tc>
                <a:extLst>
                  <a:ext uri="{0D108BD9-81ED-4DB2-BD59-A6C34878D82A}">
                    <a16:rowId xmlns:a16="http://schemas.microsoft.com/office/drawing/2014/main" val="2601198934"/>
                  </a:ext>
                </a:extLst>
              </a:tr>
              <a:tr h="877445">
                <a:tc>
                  <a:txBody>
                    <a:bodyPr/>
                    <a:lstStyle/>
                    <a:p>
                      <a:pPr algn="ctr"/>
                      <a:r>
                        <a:rPr lang="en-US" altLang="zh-CN" sz="2000">
                          <a:latin typeface="Times New Roman" panose="02020603050405020304" pitchFamily="18" charset="0"/>
                          <a:cs typeface="Times New Roman" panose="02020603050405020304" pitchFamily="18" charset="0"/>
                        </a:rPr>
                        <a:t>Increased Material Testing</a:t>
                      </a:r>
                      <a:endParaRPr lang="zh-CN" altLang="en-US" sz="2000">
                        <a:latin typeface="Times New Roman" panose="02020603050405020304" pitchFamily="18" charset="0"/>
                        <a:cs typeface="Times New Roman" panose="02020603050405020304" pitchFamily="18" charset="0"/>
                      </a:endParaRPr>
                    </a:p>
                  </a:txBody>
                  <a:tcPr marL="151807" marR="151807" marT="75904" marB="75904"/>
                </a:tc>
                <a:tc>
                  <a:txBody>
                    <a:bodyPr/>
                    <a:lstStyle/>
                    <a:p>
                      <a:pPr algn="ctr"/>
                      <a:r>
                        <a:rPr lang="en-US" altLang="zh-CN" sz="2000">
                          <a:latin typeface="Times New Roman" panose="02020603050405020304" pitchFamily="18" charset="0"/>
                          <a:cs typeface="Times New Roman" panose="02020603050405020304" pitchFamily="18" charset="0"/>
                        </a:rPr>
                        <a:t>30</a:t>
                      </a:r>
                      <a:endParaRPr lang="zh-CN" altLang="en-US" sz="2000">
                        <a:latin typeface="Times New Roman" panose="02020603050405020304" pitchFamily="18" charset="0"/>
                        <a:cs typeface="Times New Roman" panose="02020603050405020304" pitchFamily="18" charset="0"/>
                      </a:endParaRPr>
                    </a:p>
                  </a:txBody>
                  <a:tcPr marL="151807" marR="151807" marT="75904" marB="75904"/>
                </a:tc>
                <a:tc>
                  <a:txBody>
                    <a:bodyPr/>
                    <a:lstStyle/>
                    <a:p>
                      <a:pPr algn="ctr"/>
                      <a:r>
                        <a:rPr lang="en-US" altLang="zh-CN" sz="2000">
                          <a:latin typeface="Times New Roman" panose="02020603050405020304" pitchFamily="18" charset="0"/>
                          <a:cs typeface="Times New Roman" panose="02020603050405020304" pitchFamily="18" charset="0"/>
                        </a:rPr>
                        <a:t>$5000</a:t>
                      </a:r>
                      <a:endParaRPr lang="zh-CN" altLang="en-US" sz="2000">
                        <a:latin typeface="Times New Roman" panose="02020603050405020304" pitchFamily="18" charset="0"/>
                        <a:cs typeface="Times New Roman" panose="02020603050405020304" pitchFamily="18" charset="0"/>
                      </a:endParaRPr>
                    </a:p>
                  </a:txBody>
                  <a:tcPr marL="151807" marR="151807" marT="75904" marB="75904"/>
                </a:tc>
                <a:tc>
                  <a:txBody>
                    <a:bodyPr/>
                    <a:lstStyle/>
                    <a:p>
                      <a:pPr algn="ctr"/>
                      <a:r>
                        <a:rPr lang="en-US" altLang="zh-CN" sz="2000">
                          <a:latin typeface="Times New Roman" panose="02020603050405020304" pitchFamily="18" charset="0"/>
                          <a:cs typeface="Times New Roman" panose="02020603050405020304" pitchFamily="18" charset="0"/>
                        </a:rPr>
                        <a:t>$150,000</a:t>
                      </a:r>
                      <a:endParaRPr lang="zh-CN" altLang="en-US" sz="2000">
                        <a:latin typeface="Times New Roman" panose="02020603050405020304" pitchFamily="18" charset="0"/>
                        <a:cs typeface="Times New Roman" panose="02020603050405020304" pitchFamily="18" charset="0"/>
                      </a:endParaRPr>
                    </a:p>
                  </a:txBody>
                  <a:tcPr marL="151807" marR="151807" marT="75904" marB="75904"/>
                </a:tc>
                <a:extLst>
                  <a:ext uri="{0D108BD9-81ED-4DB2-BD59-A6C34878D82A}">
                    <a16:rowId xmlns:a16="http://schemas.microsoft.com/office/drawing/2014/main" val="3801945696"/>
                  </a:ext>
                </a:extLst>
              </a:tr>
              <a:tr h="1565936">
                <a:tc>
                  <a:txBody>
                    <a:bodyPr/>
                    <a:lstStyle/>
                    <a:p>
                      <a:pPr algn="ctr"/>
                      <a:r>
                        <a:rPr lang="en-US" altLang="zh-CN" sz="2000">
                          <a:latin typeface="Times New Roman" panose="02020603050405020304" pitchFamily="18" charset="0"/>
                          <a:cs typeface="Times New Roman" panose="02020603050405020304" pitchFamily="18" charset="0"/>
                        </a:rPr>
                        <a:t>Manpower Fees for Upgrading (Testing Engineers/App Programmer)</a:t>
                      </a:r>
                      <a:endParaRPr lang="zh-CN" altLang="en-US" sz="2000">
                        <a:latin typeface="Times New Roman" panose="02020603050405020304" pitchFamily="18" charset="0"/>
                        <a:cs typeface="Times New Roman" panose="02020603050405020304" pitchFamily="18" charset="0"/>
                      </a:endParaRPr>
                    </a:p>
                  </a:txBody>
                  <a:tcPr marL="151807" marR="151807" marT="75904" marB="75904"/>
                </a:tc>
                <a:tc>
                  <a:txBody>
                    <a:bodyPr/>
                    <a:lstStyle/>
                    <a:p>
                      <a:pPr algn="ctr"/>
                      <a:r>
                        <a:rPr lang="en-US" altLang="zh-CN" sz="2000">
                          <a:latin typeface="Times New Roman" panose="02020603050405020304" pitchFamily="18" charset="0"/>
                          <a:cs typeface="Times New Roman" panose="02020603050405020304" pitchFamily="18" charset="0"/>
                        </a:rPr>
                        <a:t>10</a:t>
                      </a:r>
                      <a:endParaRPr lang="zh-CN" altLang="en-US" sz="2000">
                        <a:latin typeface="Times New Roman" panose="02020603050405020304" pitchFamily="18" charset="0"/>
                        <a:cs typeface="Times New Roman" panose="02020603050405020304" pitchFamily="18" charset="0"/>
                      </a:endParaRPr>
                    </a:p>
                  </a:txBody>
                  <a:tcPr marL="151807" marR="151807" marT="75904" marB="75904"/>
                </a:tc>
                <a:tc>
                  <a:txBody>
                    <a:bodyPr/>
                    <a:lstStyle/>
                    <a:p>
                      <a:pPr algn="ctr"/>
                      <a:r>
                        <a:rPr lang="en-US" altLang="zh-CN" sz="2000">
                          <a:latin typeface="Times New Roman" panose="02020603050405020304" pitchFamily="18" charset="0"/>
                          <a:cs typeface="Times New Roman" panose="02020603050405020304" pitchFamily="18" charset="0"/>
                        </a:rPr>
                        <a:t>$15,000</a:t>
                      </a:r>
                      <a:endParaRPr lang="zh-CN" altLang="en-US" sz="2000">
                        <a:latin typeface="Times New Roman" panose="02020603050405020304" pitchFamily="18" charset="0"/>
                        <a:cs typeface="Times New Roman" panose="02020603050405020304" pitchFamily="18" charset="0"/>
                      </a:endParaRPr>
                    </a:p>
                  </a:txBody>
                  <a:tcPr marL="151807" marR="151807" marT="75904" marB="75904"/>
                </a:tc>
                <a:tc>
                  <a:txBody>
                    <a:bodyPr/>
                    <a:lstStyle/>
                    <a:p>
                      <a:pPr algn="ctr"/>
                      <a:r>
                        <a:rPr lang="en-US" altLang="zh-CN" sz="2000">
                          <a:latin typeface="Times New Roman" panose="02020603050405020304" pitchFamily="18" charset="0"/>
                          <a:cs typeface="Times New Roman" panose="02020603050405020304" pitchFamily="18" charset="0"/>
                        </a:rPr>
                        <a:t>$150,000</a:t>
                      </a:r>
                      <a:endParaRPr lang="zh-CN" altLang="en-US" sz="2000">
                        <a:latin typeface="Times New Roman" panose="02020603050405020304" pitchFamily="18" charset="0"/>
                        <a:cs typeface="Times New Roman" panose="02020603050405020304" pitchFamily="18" charset="0"/>
                      </a:endParaRPr>
                    </a:p>
                  </a:txBody>
                  <a:tcPr marL="151807" marR="151807" marT="75904" marB="75904"/>
                </a:tc>
                <a:extLst>
                  <a:ext uri="{0D108BD9-81ED-4DB2-BD59-A6C34878D82A}">
                    <a16:rowId xmlns:a16="http://schemas.microsoft.com/office/drawing/2014/main" val="2730085397"/>
                  </a:ext>
                </a:extLst>
              </a:tr>
              <a:tr h="767559">
                <a:tc>
                  <a:txBody>
                    <a:bodyPr/>
                    <a:lstStyle/>
                    <a:p>
                      <a:pPr algn="ctr"/>
                      <a:r>
                        <a:rPr lang="en-US" altLang="zh-CN" sz="2000">
                          <a:latin typeface="Times New Roman" panose="02020603050405020304" pitchFamily="18" charset="0"/>
                          <a:cs typeface="Times New Roman" panose="02020603050405020304" pitchFamily="18" charset="0"/>
                        </a:rPr>
                        <a:t>Initial Certification Costs</a:t>
                      </a:r>
                      <a:endParaRPr lang="zh-CN" altLang="en-US" sz="2000">
                        <a:latin typeface="Times New Roman" panose="02020603050405020304" pitchFamily="18" charset="0"/>
                        <a:cs typeface="Times New Roman" panose="02020603050405020304" pitchFamily="18" charset="0"/>
                      </a:endParaRPr>
                    </a:p>
                  </a:txBody>
                  <a:tcPr marL="151807" marR="151807" marT="75904" marB="75904"/>
                </a:tc>
                <a:tc>
                  <a:txBody>
                    <a:bodyPr/>
                    <a:lstStyle/>
                    <a:p>
                      <a:pPr algn="ctr"/>
                      <a:r>
                        <a:rPr lang="en-US" altLang="zh-CN" sz="2000">
                          <a:latin typeface="Times New Roman" panose="02020603050405020304" pitchFamily="18" charset="0"/>
                          <a:cs typeface="Times New Roman" panose="02020603050405020304" pitchFamily="18" charset="0"/>
                        </a:rPr>
                        <a:t>1</a:t>
                      </a:r>
                      <a:endParaRPr lang="zh-CN" altLang="en-US" sz="2000">
                        <a:latin typeface="Times New Roman" panose="02020603050405020304" pitchFamily="18" charset="0"/>
                        <a:cs typeface="Times New Roman" panose="02020603050405020304" pitchFamily="18" charset="0"/>
                      </a:endParaRPr>
                    </a:p>
                  </a:txBody>
                  <a:tcPr marL="151807" marR="151807" marT="75904" marB="75904"/>
                </a:tc>
                <a:tc>
                  <a:txBody>
                    <a:bodyPr/>
                    <a:lstStyle/>
                    <a:p>
                      <a:pPr algn="ctr"/>
                      <a:r>
                        <a:rPr lang="en-US" altLang="zh-CN" sz="2000">
                          <a:latin typeface="Times New Roman" panose="02020603050405020304" pitchFamily="18" charset="0"/>
                          <a:cs typeface="Times New Roman" panose="02020603050405020304" pitchFamily="18" charset="0"/>
                        </a:rPr>
                        <a:t>$50,000</a:t>
                      </a:r>
                      <a:endParaRPr lang="zh-CN" altLang="en-US" sz="2000">
                        <a:latin typeface="Times New Roman" panose="02020603050405020304" pitchFamily="18" charset="0"/>
                        <a:cs typeface="Times New Roman" panose="02020603050405020304" pitchFamily="18" charset="0"/>
                      </a:endParaRPr>
                    </a:p>
                  </a:txBody>
                  <a:tcPr marL="151807" marR="151807" marT="75904" marB="75904"/>
                </a:tc>
                <a:tc>
                  <a:txBody>
                    <a:bodyPr/>
                    <a:lstStyle/>
                    <a:p>
                      <a:pPr algn="ctr"/>
                      <a:r>
                        <a:rPr lang="en-US" altLang="zh-CN" sz="2000">
                          <a:latin typeface="Times New Roman" panose="02020603050405020304" pitchFamily="18" charset="0"/>
                          <a:cs typeface="Times New Roman" panose="02020603050405020304" pitchFamily="18" charset="0"/>
                        </a:rPr>
                        <a:t>$50,000</a:t>
                      </a:r>
                      <a:endParaRPr lang="zh-CN" altLang="en-US" sz="2000">
                        <a:latin typeface="Times New Roman" panose="02020603050405020304" pitchFamily="18" charset="0"/>
                        <a:cs typeface="Times New Roman" panose="02020603050405020304" pitchFamily="18" charset="0"/>
                      </a:endParaRPr>
                    </a:p>
                  </a:txBody>
                  <a:tcPr marL="151807" marR="151807" marT="75904" marB="75904"/>
                </a:tc>
                <a:extLst>
                  <a:ext uri="{0D108BD9-81ED-4DB2-BD59-A6C34878D82A}">
                    <a16:rowId xmlns:a16="http://schemas.microsoft.com/office/drawing/2014/main" val="861720960"/>
                  </a:ext>
                </a:extLst>
              </a:tr>
              <a:tr h="877445">
                <a:tc>
                  <a:txBody>
                    <a:bodyPr/>
                    <a:lstStyle/>
                    <a:p>
                      <a:pPr algn="ctr"/>
                      <a:r>
                        <a:rPr lang="en-US" altLang="zh-CN" sz="2000">
                          <a:latin typeface="Times New Roman" panose="02020603050405020304" pitchFamily="18" charset="0"/>
                          <a:cs typeface="Times New Roman" panose="02020603050405020304" pitchFamily="18" charset="0"/>
                        </a:rPr>
                        <a:t>Production Delay Cost</a:t>
                      </a:r>
                      <a:endParaRPr lang="zh-CN" altLang="en-US" sz="2000">
                        <a:latin typeface="Times New Roman" panose="02020603050405020304" pitchFamily="18" charset="0"/>
                        <a:cs typeface="Times New Roman" panose="02020603050405020304" pitchFamily="18" charset="0"/>
                      </a:endParaRPr>
                    </a:p>
                  </a:txBody>
                  <a:tcPr marL="151807" marR="151807" marT="75904" marB="75904"/>
                </a:tc>
                <a:tc>
                  <a:txBody>
                    <a:bodyPr/>
                    <a:lstStyle/>
                    <a:p>
                      <a:pPr algn="ctr"/>
                      <a:r>
                        <a:rPr lang="en-US" altLang="zh-CN" sz="2000">
                          <a:latin typeface="Times New Roman" panose="02020603050405020304" pitchFamily="18" charset="0"/>
                          <a:cs typeface="Times New Roman" panose="02020603050405020304" pitchFamily="18" charset="0"/>
                        </a:rPr>
                        <a:t>1</a:t>
                      </a:r>
                      <a:endParaRPr lang="zh-CN" altLang="en-US" sz="2000">
                        <a:latin typeface="Times New Roman" panose="02020603050405020304" pitchFamily="18" charset="0"/>
                        <a:cs typeface="Times New Roman" panose="02020603050405020304" pitchFamily="18" charset="0"/>
                      </a:endParaRPr>
                    </a:p>
                  </a:txBody>
                  <a:tcPr marL="151807" marR="151807" marT="75904" marB="75904"/>
                </a:tc>
                <a:tc>
                  <a:txBody>
                    <a:bodyPr/>
                    <a:lstStyle/>
                    <a:p>
                      <a:pPr algn="ctr"/>
                      <a:r>
                        <a:rPr lang="en-US" altLang="zh-CN" sz="2000">
                          <a:latin typeface="Times New Roman" panose="02020603050405020304" pitchFamily="18" charset="0"/>
                          <a:cs typeface="Times New Roman" panose="02020603050405020304" pitchFamily="18" charset="0"/>
                        </a:rPr>
                        <a:t>$150,000</a:t>
                      </a:r>
                      <a:endParaRPr lang="zh-CN" altLang="en-US" sz="2000">
                        <a:latin typeface="Times New Roman" panose="02020603050405020304" pitchFamily="18" charset="0"/>
                        <a:cs typeface="Times New Roman" panose="02020603050405020304" pitchFamily="18" charset="0"/>
                      </a:endParaRPr>
                    </a:p>
                  </a:txBody>
                  <a:tcPr marL="151807" marR="151807" marT="75904" marB="75904"/>
                </a:tc>
                <a:tc>
                  <a:txBody>
                    <a:bodyPr/>
                    <a:lstStyle/>
                    <a:p>
                      <a:pPr algn="ctr"/>
                      <a:r>
                        <a:rPr lang="en-US" altLang="zh-CN" sz="2000">
                          <a:latin typeface="Times New Roman" panose="02020603050405020304" pitchFamily="18" charset="0"/>
                          <a:cs typeface="Times New Roman" panose="02020603050405020304" pitchFamily="18" charset="0"/>
                        </a:rPr>
                        <a:t>$150,000</a:t>
                      </a:r>
                      <a:endParaRPr lang="zh-CN" altLang="en-US" sz="2000">
                        <a:latin typeface="Times New Roman" panose="02020603050405020304" pitchFamily="18" charset="0"/>
                        <a:cs typeface="Times New Roman" panose="02020603050405020304" pitchFamily="18" charset="0"/>
                      </a:endParaRPr>
                    </a:p>
                  </a:txBody>
                  <a:tcPr marL="151807" marR="151807" marT="75904" marB="75904"/>
                </a:tc>
                <a:extLst>
                  <a:ext uri="{0D108BD9-81ED-4DB2-BD59-A6C34878D82A}">
                    <a16:rowId xmlns:a16="http://schemas.microsoft.com/office/drawing/2014/main" val="780239184"/>
                  </a:ext>
                </a:extLst>
              </a:tr>
              <a:tr h="877445">
                <a:tc>
                  <a:txBody>
                    <a:bodyPr/>
                    <a:lstStyle/>
                    <a:p>
                      <a:pPr algn="ctr"/>
                      <a:endParaRPr lang="zh-CN" altLang="en-US" sz="2000">
                        <a:latin typeface="Times New Roman" panose="02020603050405020304" pitchFamily="18" charset="0"/>
                        <a:cs typeface="Times New Roman" panose="02020603050405020304" pitchFamily="18" charset="0"/>
                      </a:endParaRPr>
                    </a:p>
                  </a:txBody>
                  <a:tcPr marL="151807" marR="151807" marT="75904" marB="75904"/>
                </a:tc>
                <a:tc>
                  <a:txBody>
                    <a:bodyPr/>
                    <a:lstStyle/>
                    <a:p>
                      <a:pPr algn="ctr"/>
                      <a:endParaRPr lang="zh-CN" altLang="en-US" sz="2000">
                        <a:latin typeface="Times New Roman" panose="02020603050405020304" pitchFamily="18" charset="0"/>
                        <a:cs typeface="Times New Roman" panose="02020603050405020304" pitchFamily="18" charset="0"/>
                      </a:endParaRPr>
                    </a:p>
                  </a:txBody>
                  <a:tcPr marL="151807" marR="151807" marT="75904" marB="75904"/>
                </a:tc>
                <a:tc>
                  <a:txBody>
                    <a:bodyPr/>
                    <a:lstStyle/>
                    <a:p>
                      <a:pPr algn="ctr"/>
                      <a:r>
                        <a:rPr lang="en-US" altLang="zh-CN" sz="2000">
                          <a:latin typeface="Times New Roman" panose="02020603050405020304" pitchFamily="18" charset="0"/>
                          <a:cs typeface="Times New Roman" panose="02020603050405020304" pitchFamily="18" charset="0"/>
                        </a:rPr>
                        <a:t>Subtotal</a:t>
                      </a:r>
                      <a:endParaRPr lang="zh-CN" altLang="en-US" sz="2000">
                        <a:latin typeface="Times New Roman" panose="02020603050405020304" pitchFamily="18" charset="0"/>
                        <a:cs typeface="Times New Roman" panose="02020603050405020304" pitchFamily="18" charset="0"/>
                      </a:endParaRPr>
                    </a:p>
                  </a:txBody>
                  <a:tcPr marL="151807" marR="151807" marT="75904" marB="75904"/>
                </a:tc>
                <a:tc>
                  <a:txBody>
                    <a:bodyPr/>
                    <a:lstStyle/>
                    <a:p>
                      <a:pPr algn="ctr"/>
                      <a:r>
                        <a:rPr lang="en-US" altLang="zh-CN" sz="2000">
                          <a:latin typeface="Times New Roman" panose="02020603050405020304" pitchFamily="18" charset="0"/>
                          <a:cs typeface="Times New Roman" panose="02020603050405020304" pitchFamily="18" charset="0"/>
                        </a:rPr>
                        <a:t>HK$ 500,000</a:t>
                      </a:r>
                      <a:endParaRPr lang="zh-CN" altLang="en-US" sz="2000">
                        <a:latin typeface="Times New Roman" panose="02020603050405020304" pitchFamily="18" charset="0"/>
                        <a:cs typeface="Times New Roman" panose="02020603050405020304" pitchFamily="18" charset="0"/>
                      </a:endParaRPr>
                    </a:p>
                  </a:txBody>
                  <a:tcPr marL="151807" marR="151807" marT="75904" marB="75904"/>
                </a:tc>
                <a:extLst>
                  <a:ext uri="{0D108BD9-81ED-4DB2-BD59-A6C34878D82A}">
                    <a16:rowId xmlns:a16="http://schemas.microsoft.com/office/drawing/2014/main" val="1194027628"/>
                  </a:ext>
                </a:extLst>
              </a:tr>
            </a:tbl>
          </a:graphicData>
        </a:graphic>
      </p:graphicFrame>
    </p:spTree>
    <p:extLst>
      <p:ext uri="{BB962C8B-B14F-4D97-AF65-F5344CB8AC3E}">
        <p14:creationId xmlns:p14="http://schemas.microsoft.com/office/powerpoint/2010/main" val="4091751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FAB29AD-C551-1762-C713-21243A99727B}"/>
            </a:ext>
          </a:extLst>
        </p:cNvPr>
        <p:cNvGrpSpPr/>
        <p:nvPr/>
      </p:nvGrpSpPr>
      <p:grpSpPr>
        <a:xfrm>
          <a:off x="0" y="0"/>
          <a:ext cx="0" cy="0"/>
          <a:chOff x="0" y="0"/>
          <a:chExt cx="0" cy="0"/>
        </a:xfrm>
      </p:grpSpPr>
      <p:sp useBgFill="1">
        <p:nvSpPr>
          <p:cNvPr id="3095" name="Rectangle 3094">
            <a:extLst>
              <a:ext uri="{FF2B5EF4-FFF2-40B4-BE49-F238E27FC236}">
                <a16:creationId xmlns:a16="http://schemas.microsoft.com/office/drawing/2014/main" id="{A082E5AA-6E5F-4FCC-8C41-11E32F833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178577F0-E601-DEB6-9380-4189BE62AA4C}"/>
              </a:ext>
            </a:extLst>
          </p:cNvPr>
          <p:cNvSpPr>
            <a:spLocks noGrp="1"/>
          </p:cNvSpPr>
          <p:nvPr>
            <p:ph type="title"/>
          </p:nvPr>
        </p:nvSpPr>
        <p:spPr>
          <a:xfrm>
            <a:off x="521208" y="978408"/>
            <a:ext cx="5102352" cy="1664208"/>
          </a:xfrm>
        </p:spPr>
        <p:txBody>
          <a:bodyPr vert="horz" lIns="91440" tIns="45720" rIns="91440" bIns="45720" rtlCol="0">
            <a:normAutofit/>
          </a:bodyPr>
          <a:lstStyle/>
          <a:p>
            <a:pPr>
              <a:lnSpc>
                <a:spcPct val="90000"/>
              </a:lnSpc>
            </a:pPr>
            <a:r>
              <a:rPr lang="en-US" altLang="zh-CN" sz="3400"/>
              <a:t>Appendix- Detailed </a:t>
            </a:r>
            <a:r>
              <a:rPr lang="en-US" altLang="zh-CN" sz="3400">
                <a:effectLst/>
              </a:rPr>
              <a:t>Tangible </a:t>
            </a:r>
            <a:r>
              <a:rPr lang="en-US" altLang="zh-CN" sz="3400"/>
              <a:t>Costs Medium/Long-Term</a:t>
            </a:r>
          </a:p>
        </p:txBody>
      </p:sp>
      <p:sp>
        <p:nvSpPr>
          <p:cNvPr id="3097" name="Rectangle 3096">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9" name="Rectangle 3098">
            <a:extLst>
              <a:ext uri="{FF2B5EF4-FFF2-40B4-BE49-F238E27FC236}">
                <a16:creationId xmlns:a16="http://schemas.microsoft.com/office/drawing/2014/main" id="{4A3D569D-D3A6-49CA-A483-291E95DACA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55622" y="612648"/>
            <a:ext cx="5513832"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ow Much Does ISO 27001 Certification Cost? | Secureframe">
            <a:extLst>
              <a:ext uri="{FF2B5EF4-FFF2-40B4-BE49-F238E27FC236}">
                <a16:creationId xmlns:a16="http://schemas.microsoft.com/office/drawing/2014/main" id="{AF48DDC4-B2E5-AF02-2E55-BCC6CB72D67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7871" y="3299280"/>
            <a:ext cx="5112393" cy="2582016"/>
          </a:xfrm>
          <a:prstGeom prst="rect">
            <a:avLst/>
          </a:prstGeom>
          <a:noFill/>
          <a:extLst>
            <a:ext uri="{909E8E84-426E-40DD-AFC4-6F175D3DCCD1}">
              <a14:hiddenFill xmlns:a14="http://schemas.microsoft.com/office/drawing/2010/main">
                <a:solidFill>
                  <a:srgbClr val="FFFFFF"/>
                </a:solidFill>
              </a14:hiddenFill>
            </a:ext>
          </a:extLst>
        </p:spPr>
      </p:pic>
      <p:sp>
        <p:nvSpPr>
          <p:cNvPr id="3090" name="内容占位符 2">
            <a:extLst>
              <a:ext uri="{FF2B5EF4-FFF2-40B4-BE49-F238E27FC236}">
                <a16:creationId xmlns:a16="http://schemas.microsoft.com/office/drawing/2014/main" id="{ECC79952-B862-FFFE-498F-846A68281C8C}"/>
              </a:ext>
            </a:extLst>
          </p:cNvPr>
          <p:cNvSpPr>
            <a:spLocks noGrp="1"/>
          </p:cNvSpPr>
          <p:nvPr>
            <p:ph idx="1"/>
          </p:nvPr>
        </p:nvSpPr>
        <p:spPr>
          <a:xfrm>
            <a:off x="6163056" y="978408"/>
            <a:ext cx="5968402" cy="5647860"/>
          </a:xfrm>
        </p:spPr>
        <p:txBody>
          <a:bodyPr>
            <a:noAutofit/>
          </a:bodyPr>
          <a:lstStyle/>
          <a:p>
            <a:pPr>
              <a:lnSpc>
                <a:spcPct val="115000"/>
              </a:lnSpc>
            </a:pPr>
            <a:r>
              <a:rPr lang="en-US" altLang="zh-CN" sz="1400" b="1"/>
              <a:t>Medium/Long Term Certification Costs </a:t>
            </a:r>
          </a:p>
          <a:p>
            <a:pPr>
              <a:lnSpc>
                <a:spcPct val="115000"/>
              </a:lnSpc>
            </a:pPr>
            <a:r>
              <a:rPr lang="en-US" altLang="zh-CN" sz="1400" b="1"/>
              <a:t>Definition: </a:t>
            </a:r>
            <a:r>
              <a:rPr lang="en-US" altLang="zh-CN" sz="1400"/>
              <a:t>Fees for obtaining mandatory or voluntary certifications.</a:t>
            </a:r>
          </a:p>
          <a:p>
            <a:pPr>
              <a:lnSpc>
                <a:spcPct val="115000"/>
              </a:lnSpc>
            </a:pPr>
            <a:r>
              <a:rPr lang="en-US" altLang="zh-CN" sz="1400" b="1"/>
              <a:t>Planning to earn certifications/licenses:</a:t>
            </a:r>
          </a:p>
          <a:p>
            <a:pPr>
              <a:lnSpc>
                <a:spcPct val="115000"/>
              </a:lnSpc>
            </a:pPr>
            <a:r>
              <a:rPr lang="en-US" altLang="zh-CN" sz="1400"/>
              <a:t>ISO 9001: HKD 50,000 - 150,000</a:t>
            </a:r>
          </a:p>
          <a:p>
            <a:pPr>
              <a:lnSpc>
                <a:spcPct val="115000"/>
              </a:lnSpc>
            </a:pPr>
            <a:r>
              <a:rPr lang="en-US" altLang="zh-CN" sz="1400"/>
              <a:t>ISO 37002: HKD 30,000 - 100,000</a:t>
            </a:r>
          </a:p>
          <a:p>
            <a:pPr>
              <a:lnSpc>
                <a:spcPct val="115000"/>
              </a:lnSpc>
            </a:pPr>
            <a:r>
              <a:rPr lang="en-US" altLang="zh-CN" sz="1400"/>
              <a:t>ISO 37001: HKD 80,000 - 200,000</a:t>
            </a:r>
          </a:p>
          <a:p>
            <a:pPr>
              <a:lnSpc>
                <a:spcPct val="115000"/>
              </a:lnSpc>
            </a:pPr>
            <a:r>
              <a:rPr lang="en-US" altLang="zh-CN" sz="1400"/>
              <a:t>ISO 19011: HKD 20,000 - 50,000</a:t>
            </a:r>
          </a:p>
          <a:p>
            <a:pPr>
              <a:lnSpc>
                <a:spcPct val="115000"/>
              </a:lnSpc>
            </a:pPr>
            <a:r>
              <a:rPr lang="en-US" altLang="zh-CN" sz="1400"/>
              <a:t>ISO 37000: HKD 50,000 - 150,000</a:t>
            </a:r>
          </a:p>
          <a:p>
            <a:pPr>
              <a:lnSpc>
                <a:spcPct val="115000"/>
              </a:lnSpc>
            </a:pPr>
            <a:r>
              <a:rPr lang="en-US" altLang="zh-CN" sz="1400"/>
              <a:t>IATF 16949: HKD 100,000 - 300,000</a:t>
            </a:r>
          </a:p>
          <a:p>
            <a:pPr>
              <a:lnSpc>
                <a:spcPct val="115000"/>
              </a:lnSpc>
            </a:pPr>
            <a:r>
              <a:rPr lang="en-US" altLang="zh-CN" sz="1400"/>
              <a:t>ISO 42001: HKD 50,000 - 150,000</a:t>
            </a:r>
          </a:p>
          <a:p>
            <a:pPr>
              <a:lnSpc>
                <a:spcPct val="115000"/>
              </a:lnSpc>
            </a:pPr>
            <a:r>
              <a:rPr lang="en-US" altLang="zh-CN" sz="1400"/>
              <a:t>ISO 23894: HKD 40,000 - 120,000</a:t>
            </a:r>
          </a:p>
          <a:p>
            <a:pPr>
              <a:lnSpc>
                <a:spcPct val="115000"/>
              </a:lnSpc>
            </a:pPr>
            <a:r>
              <a:rPr lang="en-US" altLang="zh-CN" sz="1400"/>
              <a:t>ISO 27001: HKD 80,000 - 250,000</a:t>
            </a:r>
          </a:p>
          <a:p>
            <a:pPr>
              <a:lnSpc>
                <a:spcPct val="115000"/>
              </a:lnSpc>
            </a:pPr>
            <a:r>
              <a:rPr lang="en-US" altLang="zh-CN" sz="1400"/>
              <a:t>ISO 5338: HKD 50,000 - 150,000</a:t>
            </a:r>
          </a:p>
          <a:p>
            <a:pPr>
              <a:lnSpc>
                <a:spcPct val="115000"/>
              </a:lnSpc>
            </a:pPr>
            <a:r>
              <a:rPr lang="en-US" altLang="zh-CN" sz="1400" b="1"/>
              <a:t>Total Estimated Cost: HKD 450,000 - 1,520,000</a:t>
            </a:r>
          </a:p>
        </p:txBody>
      </p:sp>
      <p:sp>
        <p:nvSpPr>
          <p:cNvPr id="6" name="文本框 5">
            <a:extLst>
              <a:ext uri="{FF2B5EF4-FFF2-40B4-BE49-F238E27FC236}">
                <a16:creationId xmlns:a16="http://schemas.microsoft.com/office/drawing/2014/main" id="{B9F16952-A694-1A91-05B6-E3BC1CB76BF3}"/>
              </a:ext>
            </a:extLst>
          </p:cNvPr>
          <p:cNvSpPr txBox="1"/>
          <p:nvPr/>
        </p:nvSpPr>
        <p:spPr>
          <a:xfrm>
            <a:off x="711146" y="5941896"/>
            <a:ext cx="4634630" cy="276999"/>
          </a:xfrm>
          <a:prstGeom prst="rect">
            <a:avLst/>
          </a:prstGeom>
          <a:noFill/>
        </p:spPr>
        <p:txBody>
          <a:bodyPr wrap="square" rtlCol="0">
            <a:spAutoFit/>
          </a:bodyPr>
          <a:lstStyle/>
          <a:p>
            <a:pPr algn="ctr"/>
            <a:r>
              <a:rPr lang="en-US" altLang="zh-CN" sz="1200"/>
              <a:t>Example cost of ISO 27001</a:t>
            </a:r>
            <a:endParaRPr lang="zh-CN" altLang="en-US" sz="1200"/>
          </a:p>
        </p:txBody>
      </p:sp>
    </p:spTree>
    <p:extLst>
      <p:ext uri="{BB962C8B-B14F-4D97-AF65-F5344CB8AC3E}">
        <p14:creationId xmlns:p14="http://schemas.microsoft.com/office/powerpoint/2010/main" val="214948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90">
                                            <p:txEl>
                                              <p:pRg st="0" end="0"/>
                                            </p:txEl>
                                          </p:spTgt>
                                        </p:tgtEl>
                                        <p:attrNameLst>
                                          <p:attrName>style.visibility</p:attrName>
                                        </p:attrNameLst>
                                      </p:cBhvr>
                                      <p:to>
                                        <p:strVal val="visible"/>
                                      </p:to>
                                    </p:set>
                                    <p:animEffect transition="in" filter="fade">
                                      <p:cBhvr>
                                        <p:cTn id="12" dur="500"/>
                                        <p:tgtEl>
                                          <p:spTgt spid="3090">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090">
                                            <p:txEl>
                                              <p:pRg st="1" end="1"/>
                                            </p:txEl>
                                          </p:spTgt>
                                        </p:tgtEl>
                                        <p:attrNameLst>
                                          <p:attrName>style.visibility</p:attrName>
                                        </p:attrNameLst>
                                      </p:cBhvr>
                                      <p:to>
                                        <p:strVal val="visible"/>
                                      </p:to>
                                    </p:set>
                                    <p:animEffect transition="in" filter="fade">
                                      <p:cBhvr>
                                        <p:cTn id="15" dur="500"/>
                                        <p:tgtEl>
                                          <p:spTgt spid="3090">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28"/>
                                        </p:tgtEl>
                                        <p:attrNameLst>
                                          <p:attrName>style.visibility</p:attrName>
                                        </p:attrNameLst>
                                      </p:cBhvr>
                                      <p:to>
                                        <p:strVal val="visible"/>
                                      </p:to>
                                    </p:set>
                                    <p:animEffect transition="in" filter="fade">
                                      <p:cBhvr>
                                        <p:cTn id="20" dur="500"/>
                                        <p:tgtEl>
                                          <p:spTgt spid="102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090">
                                            <p:txEl>
                                              <p:pRg st="2" end="2"/>
                                            </p:txEl>
                                          </p:spTgt>
                                        </p:tgtEl>
                                        <p:attrNameLst>
                                          <p:attrName>style.visibility</p:attrName>
                                        </p:attrNameLst>
                                      </p:cBhvr>
                                      <p:to>
                                        <p:strVal val="visible"/>
                                      </p:to>
                                    </p:set>
                                    <p:animEffect transition="in" filter="fade">
                                      <p:cBhvr>
                                        <p:cTn id="28" dur="500"/>
                                        <p:tgtEl>
                                          <p:spTgt spid="3090">
                                            <p:txEl>
                                              <p:pRg st="2" end="2"/>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090">
                                            <p:txEl>
                                              <p:pRg st="3" end="3"/>
                                            </p:txEl>
                                          </p:spTgt>
                                        </p:tgtEl>
                                        <p:attrNameLst>
                                          <p:attrName>style.visibility</p:attrName>
                                        </p:attrNameLst>
                                      </p:cBhvr>
                                      <p:to>
                                        <p:strVal val="visible"/>
                                      </p:to>
                                    </p:set>
                                    <p:animEffect transition="in" filter="fade">
                                      <p:cBhvr>
                                        <p:cTn id="31" dur="500"/>
                                        <p:tgtEl>
                                          <p:spTgt spid="3090">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090">
                                            <p:txEl>
                                              <p:pRg st="4" end="4"/>
                                            </p:txEl>
                                          </p:spTgt>
                                        </p:tgtEl>
                                        <p:attrNameLst>
                                          <p:attrName>style.visibility</p:attrName>
                                        </p:attrNameLst>
                                      </p:cBhvr>
                                      <p:to>
                                        <p:strVal val="visible"/>
                                      </p:to>
                                    </p:set>
                                    <p:animEffect transition="in" filter="fade">
                                      <p:cBhvr>
                                        <p:cTn id="34" dur="500"/>
                                        <p:tgtEl>
                                          <p:spTgt spid="3090">
                                            <p:txEl>
                                              <p:pRg st="4" end="4"/>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090">
                                            <p:txEl>
                                              <p:pRg st="5" end="5"/>
                                            </p:txEl>
                                          </p:spTgt>
                                        </p:tgtEl>
                                        <p:attrNameLst>
                                          <p:attrName>style.visibility</p:attrName>
                                        </p:attrNameLst>
                                      </p:cBhvr>
                                      <p:to>
                                        <p:strVal val="visible"/>
                                      </p:to>
                                    </p:set>
                                    <p:animEffect transition="in" filter="fade">
                                      <p:cBhvr>
                                        <p:cTn id="37" dur="500"/>
                                        <p:tgtEl>
                                          <p:spTgt spid="3090">
                                            <p:txEl>
                                              <p:pRg st="5" end="5"/>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090">
                                            <p:txEl>
                                              <p:pRg st="6" end="6"/>
                                            </p:txEl>
                                          </p:spTgt>
                                        </p:tgtEl>
                                        <p:attrNameLst>
                                          <p:attrName>style.visibility</p:attrName>
                                        </p:attrNameLst>
                                      </p:cBhvr>
                                      <p:to>
                                        <p:strVal val="visible"/>
                                      </p:to>
                                    </p:set>
                                    <p:animEffect transition="in" filter="fade">
                                      <p:cBhvr>
                                        <p:cTn id="40" dur="500"/>
                                        <p:tgtEl>
                                          <p:spTgt spid="3090">
                                            <p:txEl>
                                              <p:pRg st="6" end="6"/>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090">
                                            <p:txEl>
                                              <p:pRg st="7" end="7"/>
                                            </p:txEl>
                                          </p:spTgt>
                                        </p:tgtEl>
                                        <p:attrNameLst>
                                          <p:attrName>style.visibility</p:attrName>
                                        </p:attrNameLst>
                                      </p:cBhvr>
                                      <p:to>
                                        <p:strVal val="visible"/>
                                      </p:to>
                                    </p:set>
                                    <p:animEffect transition="in" filter="fade">
                                      <p:cBhvr>
                                        <p:cTn id="43" dur="500"/>
                                        <p:tgtEl>
                                          <p:spTgt spid="3090">
                                            <p:txEl>
                                              <p:pRg st="7" end="7"/>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090">
                                            <p:txEl>
                                              <p:pRg st="8" end="8"/>
                                            </p:txEl>
                                          </p:spTgt>
                                        </p:tgtEl>
                                        <p:attrNameLst>
                                          <p:attrName>style.visibility</p:attrName>
                                        </p:attrNameLst>
                                      </p:cBhvr>
                                      <p:to>
                                        <p:strVal val="visible"/>
                                      </p:to>
                                    </p:set>
                                    <p:animEffect transition="in" filter="fade">
                                      <p:cBhvr>
                                        <p:cTn id="46" dur="500"/>
                                        <p:tgtEl>
                                          <p:spTgt spid="3090">
                                            <p:txEl>
                                              <p:pRg st="8" end="8"/>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3090">
                                            <p:txEl>
                                              <p:pRg st="9" end="9"/>
                                            </p:txEl>
                                          </p:spTgt>
                                        </p:tgtEl>
                                        <p:attrNameLst>
                                          <p:attrName>style.visibility</p:attrName>
                                        </p:attrNameLst>
                                      </p:cBhvr>
                                      <p:to>
                                        <p:strVal val="visible"/>
                                      </p:to>
                                    </p:set>
                                    <p:animEffect transition="in" filter="fade">
                                      <p:cBhvr>
                                        <p:cTn id="49" dur="500"/>
                                        <p:tgtEl>
                                          <p:spTgt spid="3090">
                                            <p:txEl>
                                              <p:pRg st="9" end="9"/>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3090">
                                            <p:txEl>
                                              <p:pRg st="10" end="10"/>
                                            </p:txEl>
                                          </p:spTgt>
                                        </p:tgtEl>
                                        <p:attrNameLst>
                                          <p:attrName>style.visibility</p:attrName>
                                        </p:attrNameLst>
                                      </p:cBhvr>
                                      <p:to>
                                        <p:strVal val="visible"/>
                                      </p:to>
                                    </p:set>
                                    <p:animEffect transition="in" filter="fade">
                                      <p:cBhvr>
                                        <p:cTn id="52" dur="500"/>
                                        <p:tgtEl>
                                          <p:spTgt spid="3090">
                                            <p:txEl>
                                              <p:pRg st="10" end="10"/>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3090">
                                            <p:txEl>
                                              <p:pRg st="11" end="11"/>
                                            </p:txEl>
                                          </p:spTgt>
                                        </p:tgtEl>
                                        <p:attrNameLst>
                                          <p:attrName>style.visibility</p:attrName>
                                        </p:attrNameLst>
                                      </p:cBhvr>
                                      <p:to>
                                        <p:strVal val="visible"/>
                                      </p:to>
                                    </p:set>
                                    <p:animEffect transition="in" filter="fade">
                                      <p:cBhvr>
                                        <p:cTn id="55" dur="500"/>
                                        <p:tgtEl>
                                          <p:spTgt spid="3090">
                                            <p:txEl>
                                              <p:pRg st="11" end="11"/>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3090">
                                            <p:txEl>
                                              <p:pRg st="12" end="12"/>
                                            </p:txEl>
                                          </p:spTgt>
                                        </p:tgtEl>
                                        <p:attrNameLst>
                                          <p:attrName>style.visibility</p:attrName>
                                        </p:attrNameLst>
                                      </p:cBhvr>
                                      <p:to>
                                        <p:strVal val="visible"/>
                                      </p:to>
                                    </p:set>
                                    <p:animEffect transition="in" filter="fade">
                                      <p:cBhvr>
                                        <p:cTn id="58" dur="500"/>
                                        <p:tgtEl>
                                          <p:spTgt spid="3090">
                                            <p:txEl>
                                              <p:pRg st="12" end="12"/>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090">
                                            <p:txEl>
                                              <p:pRg st="13" end="13"/>
                                            </p:txEl>
                                          </p:spTgt>
                                        </p:tgtEl>
                                        <p:attrNameLst>
                                          <p:attrName>style.visibility</p:attrName>
                                        </p:attrNameLst>
                                      </p:cBhvr>
                                      <p:to>
                                        <p:strVal val="visible"/>
                                      </p:to>
                                    </p:set>
                                    <p:animEffect transition="in" filter="fade">
                                      <p:cBhvr>
                                        <p:cTn id="63" dur="500"/>
                                        <p:tgtEl>
                                          <p:spTgt spid="3090">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065D9BE-A58D-6E8A-D4A2-5056F3C5E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CB96A3-4B6E-2665-D63E-9E9ECCFF9119}"/>
              </a:ext>
            </a:extLst>
          </p:cNvPr>
          <p:cNvSpPr>
            <a:spLocks noGrp="1"/>
          </p:cNvSpPr>
          <p:nvPr>
            <p:ph type="title"/>
          </p:nvPr>
        </p:nvSpPr>
        <p:spPr>
          <a:xfrm>
            <a:off x="521208" y="978408"/>
            <a:ext cx="6263640" cy="1463040"/>
          </a:xfrm>
        </p:spPr>
        <p:txBody>
          <a:bodyPr>
            <a:normAutofit fontScale="90000"/>
          </a:bodyPr>
          <a:lstStyle/>
          <a:p>
            <a:pPr>
              <a:lnSpc>
                <a:spcPct val="90000"/>
              </a:lnSpc>
            </a:pPr>
            <a:r>
              <a:rPr lang="en-US" sz="3200">
                <a:ea typeface="Microsoft YaHei"/>
              </a:rPr>
              <a:t>Summary of Current State &amp; Proposed Initiative</a:t>
            </a:r>
            <a:r>
              <a:rPr lang="en-US" sz="4600">
                <a:ea typeface="Microsoft YaHei"/>
              </a:rPr>
              <a:t> </a:t>
            </a:r>
            <a:endParaRPr lang="en-US" sz="4600"/>
          </a:p>
        </p:txBody>
      </p:sp>
      <p:sp>
        <p:nvSpPr>
          <p:cNvPr id="11" name="Freeform: Shape 10">
            <a:extLst>
              <a:ext uri="{FF2B5EF4-FFF2-40B4-BE49-F238E27FC236}">
                <a16:creationId xmlns:a16="http://schemas.microsoft.com/office/drawing/2014/main" id="{A745E793-BC99-8991-71CD-53FFBB6A8F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11156260" cy="149279"/>
          </a:xfrm>
          <a:custGeom>
            <a:avLst/>
            <a:gdLst>
              <a:gd name="connsiteX0" fmla="*/ 0 w 11156260"/>
              <a:gd name="connsiteY0" fmla="*/ 0 h 149279"/>
              <a:gd name="connsiteX1" fmla="*/ 11156260 w 11156260"/>
              <a:gd name="connsiteY1" fmla="*/ 0 h 149279"/>
              <a:gd name="connsiteX2" fmla="*/ 11156260 w 11156260"/>
              <a:gd name="connsiteY2" fmla="*/ 149279 h 149279"/>
              <a:gd name="connsiteX3" fmla="*/ 0 w 11156260"/>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11156260" h="149279">
                <a:moveTo>
                  <a:pt x="0" y="0"/>
                </a:moveTo>
                <a:lnTo>
                  <a:pt x="11156260" y="0"/>
                </a:lnTo>
                <a:lnTo>
                  <a:pt x="11156260"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Daihatsu logo vector free">
            <a:extLst>
              <a:ext uri="{FF2B5EF4-FFF2-40B4-BE49-F238E27FC236}">
                <a16:creationId xmlns:a16="http://schemas.microsoft.com/office/drawing/2014/main" id="{F297AA6C-6FC5-E162-1BB3-9822E3E35CC6}"/>
              </a:ext>
            </a:extLst>
          </p:cNvPr>
          <p:cNvPicPr>
            <a:picLocks noChangeAspect="1"/>
          </p:cNvPicPr>
          <p:nvPr/>
        </p:nvPicPr>
        <p:blipFill>
          <a:blip r:embed="rId2"/>
          <a:stretch>
            <a:fillRect/>
          </a:stretch>
        </p:blipFill>
        <p:spPr>
          <a:xfrm>
            <a:off x="9112089" y="1940893"/>
            <a:ext cx="2479298" cy="2466160"/>
          </a:xfrm>
          <a:prstGeom prst="rect">
            <a:avLst/>
          </a:prstGeom>
        </p:spPr>
      </p:pic>
      <p:sp>
        <p:nvSpPr>
          <p:cNvPr id="7" name="文本框 6">
            <a:extLst>
              <a:ext uri="{FF2B5EF4-FFF2-40B4-BE49-F238E27FC236}">
                <a16:creationId xmlns:a16="http://schemas.microsoft.com/office/drawing/2014/main" id="{2C9669FB-8741-ACE8-58E6-2D8C415801AB}"/>
              </a:ext>
            </a:extLst>
          </p:cNvPr>
          <p:cNvSpPr txBox="1"/>
          <p:nvPr/>
        </p:nvSpPr>
        <p:spPr>
          <a:xfrm>
            <a:off x="865710" y="2265951"/>
            <a:ext cx="7808204" cy="4191917"/>
          </a:xfrm>
          <a:prstGeom prst="rect">
            <a:avLst/>
          </a:prstGeom>
          <a:noFill/>
        </p:spPr>
        <p:txBody>
          <a:bodyPr wrap="square" rtlCol="0">
            <a:spAutoFit/>
          </a:bodyPr>
          <a:lstStyle/>
          <a:p>
            <a:pPr algn="just">
              <a:lnSpc>
                <a:spcPct val="115000"/>
              </a:lnSpc>
            </a:pPr>
            <a:r>
              <a:rPr lang="en-US" altLang="zh-CN" sz="1800">
                <a:solidFill>
                  <a:srgbClr val="C00000"/>
                </a:solidFill>
                <a:latin typeface="Microsoft YaHei"/>
                <a:ea typeface="Microsoft YaHei"/>
              </a:rPr>
              <a:t>Current States</a:t>
            </a:r>
            <a:r>
              <a:rPr lang="en-US" altLang="zh-CN" sz="1800">
                <a:latin typeface="Microsoft YaHei"/>
                <a:ea typeface="Microsoft YaHei"/>
              </a:rPr>
              <a:t>: Daihatsu is a key Toyota subsidiary that plays an important role in Toyota’s car manufacturing and market expansion.</a:t>
            </a:r>
            <a:r>
              <a:rPr lang="en-US" altLang="zh-CN" sz="1800">
                <a:ea typeface="Microsoft YaHei"/>
              </a:rPr>
              <a:t> However, it was revealed that the company manipulated the safety tests for its cars of different models.</a:t>
            </a:r>
          </a:p>
          <a:p>
            <a:pPr algn="just">
              <a:lnSpc>
                <a:spcPct val="114999"/>
              </a:lnSpc>
            </a:pPr>
            <a:endParaRPr lang="en-US" altLang="zh-CN" sz="1800">
              <a:ea typeface="Microsoft YaHei"/>
            </a:endParaRPr>
          </a:p>
          <a:p>
            <a:pPr algn="just">
              <a:lnSpc>
                <a:spcPct val="114999"/>
              </a:lnSpc>
            </a:pPr>
            <a:r>
              <a:rPr lang="en-US" altLang="zh-CN" sz="1800">
                <a:solidFill>
                  <a:srgbClr val="C00000"/>
                </a:solidFill>
                <a:ea typeface="Microsoft YaHei"/>
              </a:rPr>
              <a:t>Proposed Initiatives</a:t>
            </a:r>
            <a:r>
              <a:rPr lang="en-US" altLang="zh-CN" sz="1800">
                <a:ea typeface="Microsoft YaHei"/>
              </a:rPr>
              <a:t>: </a:t>
            </a:r>
            <a:r>
              <a:rPr lang="en-US" altLang="zh-CN" sz="1800">
                <a:ea typeface="+mn-lt"/>
                <a:cs typeface="+mn-lt"/>
              </a:rPr>
              <a:t> Our initiative addresses Daihatsu’s ethical failures by integrating ethics theories, adopting ISO standards (e.g., whistleblowing, AI compliance), and corrective actions in product recall, transparent audits, and a whistleblowing platform. A short-term plan of actions and a long-term plan of standardization aim to restore trust, ensure accountability, and achieve full regulatory compliance.</a:t>
            </a:r>
            <a:endParaRPr lang="en-US" altLang="zh-CN" sz="1800"/>
          </a:p>
          <a:p>
            <a:endParaRPr lang="zh-CN" altLang="en-US"/>
          </a:p>
        </p:txBody>
      </p:sp>
    </p:spTree>
    <p:extLst>
      <p:ext uri="{BB962C8B-B14F-4D97-AF65-F5344CB8AC3E}">
        <p14:creationId xmlns:p14="http://schemas.microsoft.com/office/powerpoint/2010/main" val="2470794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0CCF7CA-E724-D3F3-252B-C3D3260ACEE0}"/>
            </a:ext>
          </a:extLst>
        </p:cNvPr>
        <p:cNvGrpSpPr/>
        <p:nvPr/>
      </p:nvGrpSpPr>
      <p:grpSpPr>
        <a:xfrm>
          <a:off x="0" y="0"/>
          <a:ext cx="0" cy="0"/>
          <a:chOff x="0" y="0"/>
          <a:chExt cx="0" cy="0"/>
        </a:xfrm>
      </p:grpSpPr>
      <p:sp>
        <p:nvSpPr>
          <p:cNvPr id="22" name="Freeform: Shape 21">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6" name="Rectangle 25">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D7347071-5F54-C40B-D19E-7BECA7F1C3BA}"/>
              </a:ext>
            </a:extLst>
          </p:cNvPr>
          <p:cNvSpPr>
            <a:spLocks noGrp="1"/>
          </p:cNvSpPr>
          <p:nvPr>
            <p:ph type="title"/>
          </p:nvPr>
        </p:nvSpPr>
        <p:spPr>
          <a:xfrm>
            <a:off x="518614" y="978408"/>
            <a:ext cx="3465681" cy="2450592"/>
          </a:xfrm>
        </p:spPr>
        <p:txBody>
          <a:bodyPr vert="horz" lIns="91440" tIns="45720" rIns="91440" bIns="45720" rtlCol="0" anchor="t">
            <a:normAutofit/>
          </a:bodyPr>
          <a:lstStyle/>
          <a:p>
            <a:pPr algn="ctr">
              <a:lnSpc>
                <a:spcPct val="90000"/>
              </a:lnSpc>
            </a:pPr>
            <a:r>
              <a:rPr lang="en-US" altLang="zh-CN" sz="4100">
                <a:solidFill>
                  <a:schemeClr val="tx2"/>
                </a:solidFill>
              </a:rPr>
              <a:t>Appendix-</a:t>
            </a:r>
            <a:r>
              <a:rPr lang="en-US" altLang="zh-CN" sz="4100">
                <a:solidFill>
                  <a:schemeClr val="tx2"/>
                </a:solidFill>
                <a:effectLst/>
              </a:rPr>
              <a:t>Tangible </a:t>
            </a:r>
            <a:r>
              <a:rPr lang="en-US" altLang="zh-CN" sz="4100">
                <a:solidFill>
                  <a:schemeClr val="tx2"/>
                </a:solidFill>
              </a:rPr>
              <a:t>Benefits Breakdown</a:t>
            </a:r>
          </a:p>
        </p:txBody>
      </p:sp>
      <p:sp>
        <p:nvSpPr>
          <p:cNvPr id="28" name="Rectangle 27">
            <a:extLst>
              <a:ext uri="{FF2B5EF4-FFF2-40B4-BE49-F238E27FC236}">
                <a16:creationId xmlns:a16="http://schemas.microsoft.com/office/drawing/2014/main" id="{D91952F0-771E-D2ED-C333-EEED6708B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346642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B6D83C-2377-9CAD-A991-9E0B6AF25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208" y="6299535"/>
            <a:ext cx="3465681" cy="46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graphicFrame>
        <p:nvGraphicFramePr>
          <p:cNvPr id="4" name="表格 3">
            <a:extLst>
              <a:ext uri="{FF2B5EF4-FFF2-40B4-BE49-F238E27FC236}">
                <a16:creationId xmlns:a16="http://schemas.microsoft.com/office/drawing/2014/main" id="{D7FEBDBB-0889-74B7-94C2-D952477A3E01}"/>
              </a:ext>
            </a:extLst>
          </p:cNvPr>
          <p:cNvGraphicFramePr>
            <a:graphicFrameLocks noGrp="1"/>
          </p:cNvGraphicFramePr>
          <p:nvPr>
            <p:extLst>
              <p:ext uri="{D42A27DB-BD31-4B8C-83A1-F6EECF244321}">
                <p14:modId xmlns:p14="http://schemas.microsoft.com/office/powerpoint/2010/main" val="2669357647"/>
              </p:ext>
            </p:extLst>
          </p:nvPr>
        </p:nvGraphicFramePr>
        <p:xfrm>
          <a:off x="4288025" y="508090"/>
          <a:ext cx="7438429" cy="5791445"/>
        </p:xfrm>
        <a:graphic>
          <a:graphicData uri="http://schemas.openxmlformats.org/drawingml/2006/table">
            <a:tbl>
              <a:tblPr firstRow="1" bandRow="1">
                <a:tableStyleId>{8799B23B-EC83-4686-B30A-512413B5E67A}</a:tableStyleId>
              </a:tblPr>
              <a:tblGrid>
                <a:gridCol w="3157291">
                  <a:extLst>
                    <a:ext uri="{9D8B030D-6E8A-4147-A177-3AD203B41FA5}">
                      <a16:colId xmlns:a16="http://schemas.microsoft.com/office/drawing/2014/main" val="4259836127"/>
                    </a:ext>
                  </a:extLst>
                </a:gridCol>
                <a:gridCol w="1009074">
                  <a:extLst>
                    <a:ext uri="{9D8B030D-6E8A-4147-A177-3AD203B41FA5}">
                      <a16:colId xmlns:a16="http://schemas.microsoft.com/office/drawing/2014/main" val="973373928"/>
                    </a:ext>
                  </a:extLst>
                </a:gridCol>
                <a:gridCol w="1597389">
                  <a:extLst>
                    <a:ext uri="{9D8B030D-6E8A-4147-A177-3AD203B41FA5}">
                      <a16:colId xmlns:a16="http://schemas.microsoft.com/office/drawing/2014/main" val="1916611179"/>
                    </a:ext>
                  </a:extLst>
                </a:gridCol>
                <a:gridCol w="1674675">
                  <a:extLst>
                    <a:ext uri="{9D8B030D-6E8A-4147-A177-3AD203B41FA5}">
                      <a16:colId xmlns:a16="http://schemas.microsoft.com/office/drawing/2014/main" val="779873620"/>
                    </a:ext>
                  </a:extLst>
                </a:gridCol>
              </a:tblGrid>
              <a:tr h="886727">
                <a:tc>
                  <a:txBody>
                    <a:bodyPr/>
                    <a:lstStyle/>
                    <a:p>
                      <a:pPr algn="ctr"/>
                      <a:r>
                        <a:rPr lang="en-US" altLang="zh-CN" sz="2000">
                          <a:effectLst/>
                          <a:latin typeface="Times New Roman" panose="02020603050405020304" pitchFamily="18" charset="0"/>
                          <a:cs typeface="Times New Roman" panose="02020603050405020304" pitchFamily="18" charset="0"/>
                        </a:rPr>
                        <a:t>Benefits</a:t>
                      </a:r>
                      <a:endParaRPr lang="zh-CN" altLang="en-US" sz="2000">
                        <a:effectLst/>
                        <a:latin typeface="Times New Roman" panose="02020603050405020304" pitchFamily="18" charset="0"/>
                        <a:cs typeface="Times New Roman" panose="02020603050405020304" pitchFamily="18" charset="0"/>
                      </a:endParaRPr>
                    </a:p>
                  </a:txBody>
                  <a:tcPr marL="146343" marR="146343" marT="73173" marB="73173"/>
                </a:tc>
                <a:tc>
                  <a:txBody>
                    <a:bodyPr/>
                    <a:lstStyle/>
                    <a:p>
                      <a:pPr algn="ctr"/>
                      <a:r>
                        <a:rPr lang="en-US" altLang="zh-CN" sz="2000">
                          <a:effectLst/>
                          <a:latin typeface="Times New Roman" panose="02020603050405020304" pitchFamily="18" charset="0"/>
                          <a:cs typeface="Times New Roman" panose="02020603050405020304" pitchFamily="18" charset="0"/>
                        </a:rPr>
                        <a:t>QTY</a:t>
                      </a:r>
                      <a:endParaRPr lang="zh-CN" altLang="en-US" sz="2000">
                        <a:effectLst/>
                        <a:latin typeface="Times New Roman" panose="02020603050405020304" pitchFamily="18" charset="0"/>
                        <a:cs typeface="Times New Roman" panose="02020603050405020304" pitchFamily="18" charset="0"/>
                      </a:endParaRPr>
                    </a:p>
                  </a:txBody>
                  <a:tcPr marL="146343" marR="146343" marT="73173" marB="73173"/>
                </a:tc>
                <a:tc>
                  <a:txBody>
                    <a:bodyPr/>
                    <a:lstStyle/>
                    <a:p>
                      <a:pPr algn="ctr"/>
                      <a:r>
                        <a:rPr lang="en-US" altLang="zh-CN" sz="2000">
                          <a:effectLst/>
                          <a:latin typeface="Times New Roman" panose="02020603050405020304" pitchFamily="18" charset="0"/>
                          <a:cs typeface="Times New Roman" panose="02020603050405020304" pitchFamily="18" charset="0"/>
                        </a:rPr>
                        <a:t>Price Per Unit</a:t>
                      </a:r>
                      <a:endParaRPr lang="zh-CN" altLang="en-US" sz="2000">
                        <a:effectLst/>
                        <a:latin typeface="Times New Roman" panose="02020603050405020304" pitchFamily="18" charset="0"/>
                        <a:cs typeface="Times New Roman" panose="02020603050405020304" pitchFamily="18" charset="0"/>
                      </a:endParaRPr>
                    </a:p>
                  </a:txBody>
                  <a:tcPr marL="146343" marR="146343" marT="73173" marB="73173"/>
                </a:tc>
                <a:tc>
                  <a:txBody>
                    <a:bodyPr/>
                    <a:lstStyle/>
                    <a:p>
                      <a:pPr algn="ctr"/>
                      <a:r>
                        <a:rPr lang="en-US" altLang="zh-CN" sz="2000">
                          <a:effectLst/>
                          <a:latin typeface="Times New Roman" panose="02020603050405020304" pitchFamily="18" charset="0"/>
                          <a:cs typeface="Times New Roman" panose="02020603050405020304" pitchFamily="18" charset="0"/>
                        </a:rPr>
                        <a:t>Total Budget</a:t>
                      </a:r>
                      <a:endParaRPr lang="zh-CN" altLang="en-US" sz="2000">
                        <a:effectLst/>
                        <a:latin typeface="Times New Roman" panose="02020603050405020304" pitchFamily="18" charset="0"/>
                        <a:cs typeface="Times New Roman" panose="02020603050405020304" pitchFamily="18" charset="0"/>
                      </a:endParaRPr>
                    </a:p>
                  </a:txBody>
                  <a:tcPr marL="146343" marR="146343" marT="73173" marB="73173"/>
                </a:tc>
                <a:extLst>
                  <a:ext uri="{0D108BD9-81ED-4DB2-BD59-A6C34878D82A}">
                    <a16:rowId xmlns:a16="http://schemas.microsoft.com/office/drawing/2014/main" val="2601198934"/>
                  </a:ext>
                </a:extLst>
              </a:tr>
              <a:tr h="949992">
                <a:tc>
                  <a:txBody>
                    <a:bodyPr/>
                    <a:lstStyle/>
                    <a:p>
                      <a:pPr algn="ctr"/>
                      <a:r>
                        <a:rPr lang="en-US" altLang="zh-CN" sz="2000">
                          <a:effectLst/>
                          <a:latin typeface="Times New Roman" panose="02020603050405020304" pitchFamily="18" charset="0"/>
                          <a:cs typeface="Times New Roman" panose="02020603050405020304" pitchFamily="18" charset="0"/>
                        </a:rPr>
                        <a:t>Increased Revenue  from Market Share</a:t>
                      </a:r>
                      <a:endParaRPr lang="zh-CN" altLang="en-US" sz="2000">
                        <a:effectLst/>
                        <a:latin typeface="Times New Roman" panose="02020603050405020304" pitchFamily="18" charset="0"/>
                        <a:cs typeface="Times New Roman" panose="02020603050405020304" pitchFamily="18" charset="0"/>
                      </a:endParaRPr>
                    </a:p>
                  </a:txBody>
                  <a:tcPr marL="146343" marR="146343" marT="73173" marB="73173"/>
                </a:tc>
                <a:tc>
                  <a:txBody>
                    <a:bodyPr/>
                    <a:lstStyle/>
                    <a:p>
                      <a:pPr algn="ctr"/>
                      <a:r>
                        <a:rPr lang="en-US" altLang="zh-CN" sz="2000">
                          <a:effectLst/>
                          <a:latin typeface="Times New Roman" panose="02020603050405020304" pitchFamily="18" charset="0"/>
                          <a:cs typeface="Times New Roman" panose="02020603050405020304" pitchFamily="18" charset="0"/>
                        </a:rPr>
                        <a:t>20</a:t>
                      </a:r>
                      <a:endParaRPr lang="zh-CN" altLang="en-US" sz="2000">
                        <a:effectLst/>
                        <a:latin typeface="Times New Roman" panose="02020603050405020304" pitchFamily="18" charset="0"/>
                        <a:cs typeface="Times New Roman" panose="02020603050405020304" pitchFamily="18" charset="0"/>
                      </a:endParaRPr>
                    </a:p>
                  </a:txBody>
                  <a:tcPr marL="146343" marR="146343" marT="73173" marB="73173"/>
                </a:tc>
                <a:tc>
                  <a:txBody>
                    <a:bodyPr/>
                    <a:lstStyle/>
                    <a:p>
                      <a:pPr algn="ctr"/>
                      <a:r>
                        <a:rPr lang="en-US" altLang="zh-CN" sz="2000">
                          <a:effectLst/>
                          <a:latin typeface="Times New Roman" panose="02020603050405020304" pitchFamily="18" charset="0"/>
                          <a:cs typeface="Times New Roman" panose="02020603050405020304" pitchFamily="18" charset="0"/>
                        </a:rPr>
                        <a:t>$50,000</a:t>
                      </a:r>
                      <a:endParaRPr lang="zh-CN" altLang="en-US" sz="2000">
                        <a:effectLst/>
                        <a:latin typeface="Times New Roman" panose="02020603050405020304" pitchFamily="18" charset="0"/>
                        <a:cs typeface="Times New Roman" panose="02020603050405020304" pitchFamily="18" charset="0"/>
                      </a:endParaRPr>
                    </a:p>
                  </a:txBody>
                  <a:tcPr marL="146343" marR="146343" marT="73173" marB="73173"/>
                </a:tc>
                <a:tc>
                  <a:txBody>
                    <a:bodyPr/>
                    <a:lstStyle/>
                    <a:p>
                      <a:pPr algn="ctr"/>
                      <a:r>
                        <a:rPr lang="en-US" altLang="zh-CN" sz="2000">
                          <a:effectLst/>
                          <a:latin typeface="Times New Roman" panose="02020603050405020304" pitchFamily="18" charset="0"/>
                          <a:cs typeface="Times New Roman" panose="02020603050405020304" pitchFamily="18" charset="0"/>
                        </a:rPr>
                        <a:t>$1,000,000</a:t>
                      </a:r>
                      <a:endParaRPr lang="zh-CN" altLang="en-US" sz="2000">
                        <a:effectLst/>
                        <a:latin typeface="Times New Roman" panose="02020603050405020304" pitchFamily="18" charset="0"/>
                        <a:cs typeface="Times New Roman" panose="02020603050405020304" pitchFamily="18" charset="0"/>
                      </a:endParaRPr>
                    </a:p>
                  </a:txBody>
                  <a:tcPr marL="146343" marR="146343" marT="73173" marB="73173"/>
                </a:tc>
                <a:extLst>
                  <a:ext uri="{0D108BD9-81ED-4DB2-BD59-A6C34878D82A}">
                    <a16:rowId xmlns:a16="http://schemas.microsoft.com/office/drawing/2014/main" val="3801945696"/>
                  </a:ext>
                </a:extLst>
              </a:tr>
              <a:tr h="949992">
                <a:tc>
                  <a:txBody>
                    <a:bodyPr/>
                    <a:lstStyle/>
                    <a:p>
                      <a:pPr algn="ctr"/>
                      <a:r>
                        <a:rPr lang="en-US" altLang="zh-CN" sz="2000">
                          <a:effectLst/>
                          <a:latin typeface="Times New Roman" panose="02020603050405020304" pitchFamily="18" charset="0"/>
                          <a:cs typeface="Times New Roman" panose="02020603050405020304" pitchFamily="18" charset="0"/>
                        </a:rPr>
                        <a:t>Reduced Liability Costs</a:t>
                      </a:r>
                      <a:endParaRPr lang="zh-CN" altLang="en-US" sz="2000">
                        <a:effectLst/>
                        <a:latin typeface="Times New Roman" panose="02020603050405020304" pitchFamily="18" charset="0"/>
                        <a:cs typeface="Times New Roman" panose="02020603050405020304" pitchFamily="18" charset="0"/>
                      </a:endParaRPr>
                    </a:p>
                  </a:txBody>
                  <a:tcPr marL="146343" marR="146343" marT="73173" marB="73173"/>
                </a:tc>
                <a:tc>
                  <a:txBody>
                    <a:bodyPr/>
                    <a:lstStyle/>
                    <a:p>
                      <a:pPr algn="ctr"/>
                      <a:r>
                        <a:rPr lang="en-US" altLang="zh-CN" sz="2000">
                          <a:effectLst/>
                          <a:latin typeface="Times New Roman" panose="02020603050405020304" pitchFamily="18" charset="0"/>
                          <a:cs typeface="Times New Roman" panose="02020603050405020304" pitchFamily="18" charset="0"/>
                        </a:rPr>
                        <a:t>10</a:t>
                      </a:r>
                      <a:endParaRPr lang="zh-CN" altLang="en-US" sz="2000">
                        <a:effectLst/>
                        <a:latin typeface="Times New Roman" panose="02020603050405020304" pitchFamily="18" charset="0"/>
                        <a:cs typeface="Times New Roman" panose="02020603050405020304" pitchFamily="18" charset="0"/>
                      </a:endParaRPr>
                    </a:p>
                  </a:txBody>
                  <a:tcPr marL="146343" marR="146343" marT="73173" marB="73173"/>
                </a:tc>
                <a:tc>
                  <a:txBody>
                    <a:bodyPr/>
                    <a:lstStyle/>
                    <a:p>
                      <a:pPr algn="ctr"/>
                      <a:r>
                        <a:rPr lang="en-US" altLang="zh-CN" sz="2000">
                          <a:effectLst/>
                          <a:latin typeface="Times New Roman" panose="02020603050405020304" pitchFamily="18" charset="0"/>
                          <a:cs typeface="Times New Roman" panose="02020603050405020304" pitchFamily="18" charset="0"/>
                        </a:rPr>
                        <a:t>$20,000</a:t>
                      </a:r>
                      <a:endParaRPr lang="zh-CN" altLang="en-US" sz="2000">
                        <a:effectLst/>
                        <a:latin typeface="Times New Roman" panose="02020603050405020304" pitchFamily="18" charset="0"/>
                        <a:cs typeface="Times New Roman" panose="02020603050405020304" pitchFamily="18" charset="0"/>
                      </a:endParaRPr>
                    </a:p>
                  </a:txBody>
                  <a:tcPr marL="146343" marR="146343" marT="73173" marB="73173"/>
                </a:tc>
                <a:tc>
                  <a:txBody>
                    <a:bodyPr/>
                    <a:lstStyle/>
                    <a:p>
                      <a:pPr algn="ctr"/>
                      <a:r>
                        <a:rPr lang="en-US" altLang="zh-CN" sz="2000">
                          <a:effectLst/>
                          <a:latin typeface="Times New Roman" panose="02020603050405020304" pitchFamily="18" charset="0"/>
                          <a:cs typeface="Times New Roman" panose="02020603050405020304" pitchFamily="18" charset="0"/>
                        </a:rPr>
                        <a:t>$200,000</a:t>
                      </a:r>
                      <a:endParaRPr lang="zh-CN" altLang="en-US" sz="2000">
                        <a:effectLst/>
                        <a:latin typeface="Times New Roman" panose="02020603050405020304" pitchFamily="18" charset="0"/>
                        <a:cs typeface="Times New Roman" panose="02020603050405020304" pitchFamily="18" charset="0"/>
                      </a:endParaRPr>
                    </a:p>
                  </a:txBody>
                  <a:tcPr marL="146343" marR="146343" marT="73173" marB="73173"/>
                </a:tc>
                <a:extLst>
                  <a:ext uri="{0D108BD9-81ED-4DB2-BD59-A6C34878D82A}">
                    <a16:rowId xmlns:a16="http://schemas.microsoft.com/office/drawing/2014/main" val="2730085397"/>
                  </a:ext>
                </a:extLst>
              </a:tr>
              <a:tr h="789616">
                <a:tc>
                  <a:txBody>
                    <a:bodyPr/>
                    <a:lstStyle/>
                    <a:p>
                      <a:pPr algn="ctr"/>
                      <a:r>
                        <a:rPr lang="en-US" altLang="zh-CN" sz="2000">
                          <a:effectLst/>
                          <a:latin typeface="Times New Roman" panose="02020603050405020304" pitchFamily="18" charset="0"/>
                          <a:cs typeface="Times New Roman" panose="02020603050405020304" pitchFamily="18" charset="0"/>
                        </a:rPr>
                        <a:t>Avoidance of Recall Costs</a:t>
                      </a:r>
                      <a:endParaRPr lang="zh-CN" altLang="en-US" sz="2000">
                        <a:effectLst/>
                        <a:latin typeface="Times New Roman" panose="02020603050405020304" pitchFamily="18" charset="0"/>
                        <a:cs typeface="Times New Roman" panose="02020603050405020304" pitchFamily="18" charset="0"/>
                      </a:endParaRPr>
                    </a:p>
                  </a:txBody>
                  <a:tcPr marL="146343" marR="146343" marT="73173" marB="73173"/>
                </a:tc>
                <a:tc>
                  <a:txBody>
                    <a:bodyPr/>
                    <a:lstStyle/>
                    <a:p>
                      <a:pPr algn="ctr"/>
                      <a:r>
                        <a:rPr lang="en-US" altLang="zh-CN" sz="2000">
                          <a:effectLst/>
                          <a:latin typeface="Times New Roman" panose="02020603050405020304" pitchFamily="18" charset="0"/>
                          <a:cs typeface="Times New Roman" panose="02020603050405020304" pitchFamily="18" charset="0"/>
                        </a:rPr>
                        <a:t>30</a:t>
                      </a:r>
                      <a:endParaRPr lang="zh-CN" altLang="en-US" sz="2000">
                        <a:effectLst/>
                        <a:latin typeface="Times New Roman" panose="02020603050405020304" pitchFamily="18" charset="0"/>
                        <a:cs typeface="Times New Roman" panose="02020603050405020304" pitchFamily="18" charset="0"/>
                      </a:endParaRPr>
                    </a:p>
                  </a:txBody>
                  <a:tcPr marL="146343" marR="146343" marT="73173" marB="7317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a:effectLst/>
                          <a:latin typeface="Times New Roman" panose="02020603050405020304" pitchFamily="18" charset="0"/>
                          <a:cs typeface="Times New Roman" panose="02020603050405020304" pitchFamily="18" charset="0"/>
                        </a:rPr>
                        <a:t>$10,000</a:t>
                      </a:r>
                      <a:endParaRPr lang="zh-CN" altLang="en-US" sz="2000">
                        <a:effectLst/>
                        <a:latin typeface="Times New Roman" panose="02020603050405020304" pitchFamily="18" charset="0"/>
                        <a:cs typeface="Times New Roman" panose="02020603050405020304" pitchFamily="18" charset="0"/>
                      </a:endParaRPr>
                    </a:p>
                    <a:p>
                      <a:pPr algn="ctr"/>
                      <a:endParaRPr lang="zh-CN" altLang="en-US" sz="2000">
                        <a:effectLst/>
                        <a:latin typeface="Times New Roman" panose="02020603050405020304" pitchFamily="18" charset="0"/>
                        <a:cs typeface="Times New Roman" panose="02020603050405020304" pitchFamily="18" charset="0"/>
                      </a:endParaRPr>
                    </a:p>
                  </a:txBody>
                  <a:tcPr marL="146343" marR="146343" marT="73173" marB="7317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a:effectLst/>
                          <a:latin typeface="Times New Roman" panose="02020603050405020304" pitchFamily="18" charset="0"/>
                          <a:cs typeface="Times New Roman" panose="02020603050405020304" pitchFamily="18" charset="0"/>
                        </a:rPr>
                        <a:t>$300,000</a:t>
                      </a:r>
                      <a:endParaRPr lang="zh-CN" altLang="en-US" sz="2000">
                        <a:effectLst/>
                        <a:latin typeface="Times New Roman" panose="02020603050405020304" pitchFamily="18" charset="0"/>
                        <a:cs typeface="Times New Roman" panose="02020603050405020304" pitchFamily="18" charset="0"/>
                      </a:endParaRPr>
                    </a:p>
                    <a:p>
                      <a:pPr algn="ctr"/>
                      <a:endParaRPr lang="zh-CN" altLang="en-US" sz="2000">
                        <a:effectLst/>
                        <a:latin typeface="Times New Roman" panose="02020603050405020304" pitchFamily="18" charset="0"/>
                        <a:cs typeface="Times New Roman" panose="02020603050405020304" pitchFamily="18" charset="0"/>
                      </a:endParaRPr>
                    </a:p>
                  </a:txBody>
                  <a:tcPr marL="146343" marR="146343" marT="73173" marB="73173"/>
                </a:tc>
                <a:extLst>
                  <a:ext uri="{0D108BD9-81ED-4DB2-BD59-A6C34878D82A}">
                    <a16:rowId xmlns:a16="http://schemas.microsoft.com/office/drawing/2014/main" val="3832128446"/>
                  </a:ext>
                </a:extLst>
              </a:tr>
              <a:tr h="789616">
                <a:tc>
                  <a:txBody>
                    <a:bodyPr/>
                    <a:lstStyle/>
                    <a:p>
                      <a:pPr algn="ctr"/>
                      <a:r>
                        <a:rPr lang="en-US" altLang="zh-CN" sz="2000">
                          <a:effectLst/>
                          <a:latin typeface="Times New Roman" panose="02020603050405020304" pitchFamily="18" charset="0"/>
                          <a:cs typeface="Times New Roman" panose="02020603050405020304" pitchFamily="18" charset="0"/>
                        </a:rPr>
                        <a:t>Operational Cost Savings</a:t>
                      </a:r>
                      <a:endParaRPr lang="zh-CN" altLang="en-US" sz="2000">
                        <a:effectLst/>
                        <a:latin typeface="Times New Roman" panose="02020603050405020304" pitchFamily="18" charset="0"/>
                        <a:cs typeface="Times New Roman" panose="02020603050405020304" pitchFamily="18" charset="0"/>
                      </a:endParaRPr>
                    </a:p>
                  </a:txBody>
                  <a:tcPr marL="146343" marR="146343" marT="73173" marB="73173"/>
                </a:tc>
                <a:tc>
                  <a:txBody>
                    <a:bodyPr/>
                    <a:lstStyle/>
                    <a:p>
                      <a:pPr algn="ctr"/>
                      <a:r>
                        <a:rPr lang="en-US" altLang="zh-CN" sz="2000">
                          <a:effectLst/>
                          <a:latin typeface="Times New Roman" panose="02020603050405020304" pitchFamily="18" charset="0"/>
                          <a:cs typeface="Times New Roman" panose="02020603050405020304" pitchFamily="18" charset="0"/>
                        </a:rPr>
                        <a:t>20</a:t>
                      </a:r>
                      <a:endParaRPr lang="zh-CN" altLang="en-US" sz="2000">
                        <a:effectLst/>
                        <a:latin typeface="Times New Roman" panose="02020603050405020304" pitchFamily="18" charset="0"/>
                        <a:cs typeface="Times New Roman" panose="02020603050405020304" pitchFamily="18" charset="0"/>
                      </a:endParaRPr>
                    </a:p>
                  </a:txBody>
                  <a:tcPr marL="146343" marR="146343" marT="73173" marB="7317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a:effectLst/>
                          <a:latin typeface="Times New Roman" panose="02020603050405020304" pitchFamily="18" charset="0"/>
                          <a:cs typeface="Times New Roman" panose="02020603050405020304" pitchFamily="18" charset="0"/>
                        </a:rPr>
                        <a:t>$20,000</a:t>
                      </a:r>
                      <a:endParaRPr lang="zh-CN" altLang="en-US" sz="2000">
                        <a:effectLst/>
                        <a:latin typeface="Times New Roman" panose="02020603050405020304" pitchFamily="18" charset="0"/>
                        <a:cs typeface="Times New Roman" panose="02020603050405020304" pitchFamily="18" charset="0"/>
                      </a:endParaRPr>
                    </a:p>
                    <a:p>
                      <a:pPr algn="ctr"/>
                      <a:endParaRPr lang="zh-CN" altLang="en-US" sz="2000">
                        <a:effectLst/>
                        <a:latin typeface="Times New Roman" panose="02020603050405020304" pitchFamily="18" charset="0"/>
                        <a:cs typeface="Times New Roman" panose="02020603050405020304" pitchFamily="18" charset="0"/>
                      </a:endParaRPr>
                    </a:p>
                  </a:txBody>
                  <a:tcPr marL="146343" marR="146343" marT="73173" marB="7317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a:effectLst/>
                          <a:latin typeface="Times New Roman" panose="02020603050405020304" pitchFamily="18" charset="0"/>
                          <a:cs typeface="Times New Roman" panose="02020603050405020304" pitchFamily="18" charset="0"/>
                        </a:rPr>
                        <a:t>$400,000</a:t>
                      </a:r>
                      <a:endParaRPr lang="zh-CN" altLang="en-US" sz="2000">
                        <a:effectLst/>
                        <a:latin typeface="Times New Roman" panose="02020603050405020304" pitchFamily="18" charset="0"/>
                        <a:cs typeface="Times New Roman" panose="02020603050405020304" pitchFamily="18" charset="0"/>
                      </a:endParaRPr>
                    </a:p>
                    <a:p>
                      <a:pPr algn="ctr"/>
                      <a:endParaRPr lang="zh-CN" altLang="en-US" sz="2000">
                        <a:effectLst/>
                        <a:latin typeface="Times New Roman" panose="02020603050405020304" pitchFamily="18" charset="0"/>
                        <a:cs typeface="Times New Roman" panose="02020603050405020304" pitchFamily="18" charset="0"/>
                      </a:endParaRPr>
                    </a:p>
                  </a:txBody>
                  <a:tcPr marL="146343" marR="146343" marT="73173" marB="73173"/>
                </a:tc>
                <a:extLst>
                  <a:ext uri="{0D108BD9-81ED-4DB2-BD59-A6C34878D82A}">
                    <a16:rowId xmlns:a16="http://schemas.microsoft.com/office/drawing/2014/main" val="4034607941"/>
                  </a:ext>
                </a:extLst>
              </a:tr>
              <a:tr h="538775">
                <a:tc>
                  <a:txBody>
                    <a:bodyPr/>
                    <a:lstStyle/>
                    <a:p>
                      <a:pPr algn="ctr"/>
                      <a:r>
                        <a:rPr lang="en-US" altLang="zh-CN" sz="2000">
                          <a:effectLst/>
                          <a:latin typeface="Times New Roman" panose="02020603050405020304" pitchFamily="18" charset="0"/>
                          <a:cs typeface="Times New Roman" panose="02020603050405020304" pitchFamily="18" charset="0"/>
                        </a:rPr>
                        <a:t>Tax Incentives and Grants</a:t>
                      </a:r>
                      <a:endParaRPr lang="zh-CN" altLang="en-US" sz="2000">
                        <a:effectLst/>
                        <a:latin typeface="Times New Roman" panose="02020603050405020304" pitchFamily="18" charset="0"/>
                        <a:cs typeface="Times New Roman" panose="02020603050405020304" pitchFamily="18" charset="0"/>
                      </a:endParaRPr>
                    </a:p>
                  </a:txBody>
                  <a:tcPr marL="146343" marR="146343" marT="73173" marB="73173"/>
                </a:tc>
                <a:tc>
                  <a:txBody>
                    <a:bodyPr/>
                    <a:lstStyle/>
                    <a:p>
                      <a:pPr algn="ctr"/>
                      <a:r>
                        <a:rPr lang="en-US" altLang="zh-CN" sz="2000">
                          <a:effectLst/>
                          <a:latin typeface="Times New Roman" panose="02020603050405020304" pitchFamily="18" charset="0"/>
                          <a:cs typeface="Times New Roman" panose="02020603050405020304" pitchFamily="18" charset="0"/>
                        </a:rPr>
                        <a:t>1</a:t>
                      </a:r>
                      <a:endParaRPr lang="zh-CN" altLang="en-US" sz="2000">
                        <a:effectLst/>
                        <a:latin typeface="Times New Roman" panose="02020603050405020304" pitchFamily="18" charset="0"/>
                        <a:cs typeface="Times New Roman" panose="02020603050405020304" pitchFamily="18" charset="0"/>
                      </a:endParaRPr>
                    </a:p>
                  </a:txBody>
                  <a:tcPr marL="146343" marR="146343" marT="73173" marB="73173"/>
                </a:tc>
                <a:tc>
                  <a:txBody>
                    <a:bodyPr/>
                    <a:lstStyle/>
                    <a:p>
                      <a:pPr algn="ctr"/>
                      <a:r>
                        <a:rPr lang="en-US" altLang="zh-CN" sz="2000">
                          <a:effectLst/>
                          <a:latin typeface="Times New Roman" panose="02020603050405020304" pitchFamily="18" charset="0"/>
                          <a:cs typeface="Times New Roman" panose="02020603050405020304" pitchFamily="18" charset="0"/>
                        </a:rPr>
                        <a:t>$100,000</a:t>
                      </a:r>
                      <a:endParaRPr lang="zh-CN" altLang="en-US" sz="2000">
                        <a:effectLst/>
                        <a:latin typeface="Times New Roman" panose="02020603050405020304" pitchFamily="18" charset="0"/>
                        <a:cs typeface="Times New Roman" panose="02020603050405020304" pitchFamily="18" charset="0"/>
                      </a:endParaRPr>
                    </a:p>
                  </a:txBody>
                  <a:tcPr marL="146343" marR="146343" marT="73173" marB="73173"/>
                </a:tc>
                <a:tc>
                  <a:txBody>
                    <a:bodyPr/>
                    <a:lstStyle/>
                    <a:p>
                      <a:pPr algn="ctr"/>
                      <a:r>
                        <a:rPr lang="en-US" altLang="zh-CN" sz="2000">
                          <a:effectLst/>
                          <a:latin typeface="Times New Roman" panose="02020603050405020304" pitchFamily="18" charset="0"/>
                          <a:cs typeface="Times New Roman" panose="02020603050405020304" pitchFamily="18" charset="0"/>
                        </a:rPr>
                        <a:t>$100,000</a:t>
                      </a:r>
                      <a:endParaRPr lang="zh-CN" altLang="en-US" sz="2000">
                        <a:effectLst/>
                        <a:latin typeface="Times New Roman" panose="02020603050405020304" pitchFamily="18" charset="0"/>
                        <a:cs typeface="Times New Roman" panose="02020603050405020304" pitchFamily="18" charset="0"/>
                      </a:endParaRPr>
                    </a:p>
                  </a:txBody>
                  <a:tcPr marL="146343" marR="146343" marT="73173" marB="73173"/>
                </a:tc>
                <a:extLst>
                  <a:ext uri="{0D108BD9-81ED-4DB2-BD59-A6C34878D82A}">
                    <a16:rowId xmlns:a16="http://schemas.microsoft.com/office/drawing/2014/main" val="780239184"/>
                  </a:ext>
                </a:extLst>
              </a:tr>
              <a:tr h="886727">
                <a:tc>
                  <a:txBody>
                    <a:bodyPr/>
                    <a:lstStyle/>
                    <a:p>
                      <a:pPr algn="ctr"/>
                      <a:endParaRPr lang="zh-CN" altLang="en-US" sz="2000">
                        <a:effectLst/>
                        <a:latin typeface="Times New Roman" panose="02020603050405020304" pitchFamily="18" charset="0"/>
                        <a:cs typeface="Times New Roman" panose="02020603050405020304" pitchFamily="18" charset="0"/>
                      </a:endParaRPr>
                    </a:p>
                  </a:txBody>
                  <a:tcPr marL="146343" marR="146343" marT="73173" marB="73173"/>
                </a:tc>
                <a:tc>
                  <a:txBody>
                    <a:bodyPr/>
                    <a:lstStyle/>
                    <a:p>
                      <a:pPr algn="ctr"/>
                      <a:endParaRPr lang="zh-CN" altLang="en-US" sz="2000">
                        <a:effectLst/>
                        <a:latin typeface="Times New Roman" panose="02020603050405020304" pitchFamily="18" charset="0"/>
                        <a:cs typeface="Times New Roman" panose="02020603050405020304" pitchFamily="18" charset="0"/>
                      </a:endParaRPr>
                    </a:p>
                  </a:txBody>
                  <a:tcPr marL="146343" marR="146343" marT="73173" marB="73173"/>
                </a:tc>
                <a:tc>
                  <a:txBody>
                    <a:bodyPr/>
                    <a:lstStyle/>
                    <a:p>
                      <a:pPr algn="ctr"/>
                      <a:r>
                        <a:rPr lang="en-US" altLang="zh-CN" sz="2000">
                          <a:effectLst/>
                          <a:latin typeface="Times New Roman" panose="02020603050405020304" pitchFamily="18" charset="0"/>
                          <a:cs typeface="Times New Roman" panose="02020603050405020304" pitchFamily="18" charset="0"/>
                        </a:rPr>
                        <a:t>Subtotal</a:t>
                      </a:r>
                      <a:endParaRPr lang="zh-CN" altLang="en-US" sz="2000">
                        <a:effectLst/>
                        <a:latin typeface="Times New Roman" panose="02020603050405020304" pitchFamily="18" charset="0"/>
                        <a:cs typeface="Times New Roman" panose="02020603050405020304" pitchFamily="18" charset="0"/>
                      </a:endParaRPr>
                    </a:p>
                  </a:txBody>
                  <a:tcPr marL="146343" marR="146343" marT="73173" marB="73173"/>
                </a:tc>
                <a:tc>
                  <a:txBody>
                    <a:bodyPr/>
                    <a:lstStyle/>
                    <a:p>
                      <a:pPr algn="ctr"/>
                      <a:r>
                        <a:rPr lang="en-US" altLang="zh-CN" sz="2000">
                          <a:effectLst/>
                          <a:latin typeface="Times New Roman" panose="02020603050405020304" pitchFamily="18" charset="0"/>
                          <a:cs typeface="Times New Roman" panose="02020603050405020304" pitchFamily="18" charset="0"/>
                        </a:rPr>
                        <a:t>HK$ 2,000,000</a:t>
                      </a:r>
                      <a:endParaRPr lang="zh-CN" altLang="en-US" sz="2000">
                        <a:effectLst/>
                        <a:latin typeface="Times New Roman" panose="02020603050405020304" pitchFamily="18" charset="0"/>
                        <a:cs typeface="Times New Roman" panose="02020603050405020304" pitchFamily="18" charset="0"/>
                      </a:endParaRPr>
                    </a:p>
                  </a:txBody>
                  <a:tcPr marL="146343" marR="146343" marT="73173" marB="73173"/>
                </a:tc>
                <a:extLst>
                  <a:ext uri="{0D108BD9-81ED-4DB2-BD59-A6C34878D82A}">
                    <a16:rowId xmlns:a16="http://schemas.microsoft.com/office/drawing/2014/main" val="1194027628"/>
                  </a:ext>
                </a:extLst>
              </a:tr>
            </a:tbl>
          </a:graphicData>
        </a:graphic>
      </p:graphicFrame>
    </p:spTree>
    <p:extLst>
      <p:ext uri="{BB962C8B-B14F-4D97-AF65-F5344CB8AC3E}">
        <p14:creationId xmlns:p14="http://schemas.microsoft.com/office/powerpoint/2010/main" val="2750938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C4F1A4-939A-349D-E589-4008B9D9E5AA}"/>
              </a:ext>
            </a:extLst>
          </p:cNvPr>
          <p:cNvSpPr>
            <a:spLocks noGrp="1"/>
          </p:cNvSpPr>
          <p:nvPr>
            <p:ph type="title"/>
          </p:nvPr>
        </p:nvSpPr>
        <p:spPr>
          <a:xfrm>
            <a:off x="518160" y="649224"/>
            <a:ext cx="11155680" cy="1463040"/>
          </a:xfrm>
        </p:spPr>
        <p:txBody>
          <a:bodyPr/>
          <a:lstStyle/>
          <a:p>
            <a:r>
              <a:rPr lang="en-US" altLang="zh-CN"/>
              <a:t>Reference</a:t>
            </a:r>
            <a:endParaRPr lang="zh-CN" altLang="en-US"/>
          </a:p>
        </p:txBody>
      </p:sp>
      <p:sp>
        <p:nvSpPr>
          <p:cNvPr id="3" name="内容占位符 2">
            <a:extLst>
              <a:ext uri="{FF2B5EF4-FFF2-40B4-BE49-F238E27FC236}">
                <a16:creationId xmlns:a16="http://schemas.microsoft.com/office/drawing/2014/main" id="{627CC93B-A6D3-3CB1-1437-9D6CF664E58E}"/>
              </a:ext>
            </a:extLst>
          </p:cNvPr>
          <p:cNvSpPr>
            <a:spLocks noGrp="1"/>
          </p:cNvSpPr>
          <p:nvPr>
            <p:ph idx="1"/>
          </p:nvPr>
        </p:nvSpPr>
        <p:spPr>
          <a:xfrm>
            <a:off x="518160" y="1709928"/>
            <a:ext cx="11155680" cy="3767328"/>
          </a:xfrm>
        </p:spPr>
        <p:txBody>
          <a:bodyPr/>
          <a:lstStyle/>
          <a:p>
            <a:pPr algn="just">
              <a:buNone/>
            </a:pPr>
            <a:r>
              <a:rPr lang="en-US" altLang="zh-CN" sz="1400">
                <a:solidFill>
                  <a:srgbClr val="000000"/>
                </a:solidFill>
                <a:effectLst/>
                <a:ea typeface="PMingLiU" panose="02020500000000000000" pitchFamily="18" charset="-120"/>
              </a:rPr>
              <a:t>[1] Daihatsu Motor Co., Ltd. (2023). Daihatsu Global Production Report 2023. [Report]. Osaka: Daihatsu Motor Co., Ltd.</a:t>
            </a:r>
            <a:endParaRPr lang="zh-CN" altLang="zh-CN" sz="1400">
              <a:effectLst/>
              <a:ea typeface="宋体" panose="02010600030101010101" pitchFamily="2" charset="-122"/>
            </a:endParaRPr>
          </a:p>
          <a:p>
            <a:pPr algn="just">
              <a:buNone/>
            </a:pPr>
            <a:r>
              <a:rPr lang="en-US" altLang="zh-CN" sz="1400">
                <a:solidFill>
                  <a:srgbClr val="000000"/>
                </a:solidFill>
                <a:effectLst/>
                <a:ea typeface="PMingLiU" panose="02020500000000000000" pitchFamily="18" charset="-120"/>
              </a:rPr>
              <a:t>[2]Toyota Motor Corporation. (2023). Toyota ASEAN Strategy Report 2023. [Report]. Tokyo: Toyota Motor Corporation.</a:t>
            </a:r>
            <a:endParaRPr lang="zh-CN" altLang="zh-CN" sz="1400">
              <a:effectLst/>
              <a:ea typeface="宋体" panose="02010600030101010101" pitchFamily="2" charset="-122"/>
            </a:endParaRPr>
          </a:p>
          <a:p>
            <a:pPr algn="just">
              <a:buNone/>
            </a:pPr>
            <a:r>
              <a:rPr lang="en-US" altLang="zh-CN" sz="1400">
                <a:solidFill>
                  <a:srgbClr val="000000"/>
                </a:solidFill>
                <a:effectLst/>
                <a:ea typeface="PMingLiU" panose="02020500000000000000" pitchFamily="18" charset="-120"/>
              </a:rPr>
              <a:t>[3] Japan Automobile Manufacturers Association [JAMA]. (2023). Automotive Industry Outlook in Japan 2023. [Report]. Tokyo: Japan Automobile Manufacturers Association.</a:t>
            </a:r>
            <a:endParaRPr lang="zh-CN" altLang="zh-CN" sz="1400">
              <a:effectLst/>
              <a:ea typeface="宋体" panose="02010600030101010101" pitchFamily="2" charset="-122"/>
            </a:endParaRPr>
          </a:p>
          <a:p>
            <a:pPr algn="just">
              <a:buNone/>
            </a:pPr>
            <a:r>
              <a:rPr lang="en-US" altLang="zh-CN" sz="1400">
                <a:solidFill>
                  <a:srgbClr val="000000"/>
                </a:solidFill>
                <a:effectLst/>
                <a:ea typeface="PMingLiU" panose="02020500000000000000" pitchFamily="18" charset="-120"/>
              </a:rPr>
              <a:t>[4]</a:t>
            </a:r>
            <a:r>
              <a:rPr lang="en-US" altLang="zh-CN" sz="1400">
                <a:effectLst/>
                <a:ea typeface="PMingLiU" panose="02020500000000000000" pitchFamily="18" charset="-120"/>
              </a:rPr>
              <a:t> Asahi Shimbun. (2023, December). </a:t>
            </a:r>
            <a:r>
              <a:rPr lang="en-US" altLang="zh-CN" sz="1400" i="1">
                <a:effectLst/>
                <a:ea typeface="PMingLiU" panose="02020500000000000000" pitchFamily="18" charset="-120"/>
              </a:rPr>
              <a:t>We were pressured to skip retests to meet launch deadlines. Management prioritized speed over safety</a:t>
            </a:r>
            <a:r>
              <a:rPr lang="en-US" altLang="zh-CN" sz="1400">
                <a:effectLst/>
                <a:ea typeface="PMingLiU" panose="02020500000000000000" pitchFamily="18" charset="-120"/>
              </a:rPr>
              <a:t> [Interview with Daihatsu engineer]. Retrieved from </a:t>
            </a:r>
            <a:r>
              <a:rPr lang="en-US" altLang="zh-CN" sz="1400" u="sng">
                <a:solidFill>
                  <a:srgbClr val="0000FF"/>
                </a:solidFill>
                <a:effectLst/>
                <a:ea typeface="PMingLiU" panose="02020500000000000000" pitchFamily="18" charset="-120"/>
                <a:hlinkClick r:id="rId2"/>
              </a:rPr>
              <a:t>https://www.asahi.com</a:t>
            </a:r>
            <a:endParaRPr lang="zh-CN" altLang="zh-CN" sz="1400">
              <a:effectLst/>
              <a:ea typeface="宋体" panose="02010600030101010101" pitchFamily="2" charset="-122"/>
            </a:endParaRPr>
          </a:p>
          <a:p>
            <a:pPr algn="just">
              <a:buNone/>
            </a:pPr>
            <a:r>
              <a:rPr lang="en-US" altLang="zh-CN" sz="1400">
                <a:effectLst/>
                <a:ea typeface="PMingLiU" panose="02020500000000000000" pitchFamily="18" charset="-120"/>
              </a:rPr>
              <a:t>[5] NHK Investigation. (2023, December). </a:t>
            </a:r>
            <a:r>
              <a:rPr lang="en-US" altLang="zh-CN" sz="1400" i="1">
                <a:effectLst/>
                <a:ea typeface="PMingLiU" panose="02020500000000000000" pitchFamily="18" charset="-120"/>
              </a:rPr>
              <a:t>Weak whistleblower systems allow quality issues to escalate unnoticed</a:t>
            </a:r>
            <a:r>
              <a:rPr lang="en-US" altLang="zh-CN" sz="1400">
                <a:effectLst/>
                <a:ea typeface="PMingLiU" panose="02020500000000000000" pitchFamily="18" charset="-120"/>
              </a:rPr>
              <a:t> [Internal audit report]. Retrieved from </a:t>
            </a:r>
            <a:r>
              <a:rPr lang="en-US" altLang="zh-CN" sz="1400" u="sng">
                <a:solidFill>
                  <a:srgbClr val="0000FF"/>
                </a:solidFill>
                <a:effectLst/>
                <a:ea typeface="PMingLiU" panose="02020500000000000000" pitchFamily="18" charset="-120"/>
                <a:hlinkClick r:id="rId3"/>
              </a:rPr>
              <a:t>https://www.nhk.or.jp</a:t>
            </a:r>
            <a:endParaRPr lang="zh-CN" altLang="zh-CN" sz="1400">
              <a:effectLst/>
              <a:ea typeface="宋体" panose="02010600030101010101" pitchFamily="2" charset="-122"/>
            </a:endParaRPr>
          </a:p>
          <a:p>
            <a:pPr marL="0" indent="0" algn="just">
              <a:buNone/>
            </a:pPr>
            <a:r>
              <a:rPr lang="en-US" altLang="zh-CN" sz="1400">
                <a:solidFill>
                  <a:srgbClr val="000000"/>
                </a:solidFill>
                <a:effectLst/>
                <a:ea typeface="PMingLiU" panose="02020500000000000000" pitchFamily="18" charset="-120"/>
              </a:rPr>
              <a:t>[</a:t>
            </a:r>
            <a:r>
              <a:rPr lang="en-US" altLang="zh-CN" sz="1400">
                <a:solidFill>
                  <a:srgbClr val="000000"/>
                </a:solidFill>
                <a:effectLst/>
                <a:ea typeface="等线" panose="02010600030101010101" pitchFamily="2" charset="-122"/>
              </a:rPr>
              <a:t>6</a:t>
            </a:r>
            <a:r>
              <a:rPr lang="en-US" altLang="zh-CN" sz="1400">
                <a:solidFill>
                  <a:srgbClr val="000000"/>
                </a:solidFill>
                <a:effectLst/>
                <a:ea typeface="PMingLiU" panose="02020500000000000000" pitchFamily="18" charset="-120"/>
              </a:rPr>
              <a:t>] A. Ahmad, M. Saad, J. Kim, D. Nyang and D. </a:t>
            </a:r>
            <a:r>
              <a:rPr lang="en-US" altLang="zh-CN" sz="1400" err="1">
                <a:solidFill>
                  <a:srgbClr val="000000"/>
                </a:solidFill>
                <a:effectLst/>
                <a:ea typeface="PMingLiU" panose="02020500000000000000" pitchFamily="18" charset="-120"/>
              </a:rPr>
              <a:t>Mohaisen</a:t>
            </a:r>
            <a:r>
              <a:rPr lang="en-US" altLang="zh-CN" sz="1400">
                <a:solidFill>
                  <a:srgbClr val="000000"/>
                </a:solidFill>
                <a:effectLst/>
                <a:ea typeface="PMingLiU" panose="02020500000000000000" pitchFamily="18" charset="-120"/>
              </a:rPr>
              <a:t>, “Performance Evaluation of Consensus </a:t>
            </a:r>
            <a:r>
              <a:rPr lang="zh-CN" altLang="en-US" sz="1400">
                <a:solidFill>
                  <a:srgbClr val="000000"/>
                </a:solidFill>
                <a:ea typeface="PMingLiU" panose="02020500000000000000" pitchFamily="18" charset="-120"/>
              </a:rPr>
              <a:t>  </a:t>
            </a:r>
            <a:r>
              <a:rPr lang="en-US" altLang="zh-CN" sz="1400">
                <a:solidFill>
                  <a:srgbClr val="000000"/>
                </a:solidFill>
                <a:effectLst/>
                <a:ea typeface="PMingLiU" panose="02020500000000000000" pitchFamily="18" charset="-120"/>
              </a:rPr>
              <a:t>Protocols in Blockchain-based Audit Systems," 2021 International Conference on Information Networking (ICOIN), Jeju Island, Korea (South), 2021, pp. 654-656, </a:t>
            </a:r>
            <a:r>
              <a:rPr lang="en-US" altLang="zh-CN" sz="1400" err="1">
                <a:solidFill>
                  <a:srgbClr val="000000"/>
                </a:solidFill>
                <a:effectLst/>
                <a:ea typeface="PMingLiU" panose="02020500000000000000" pitchFamily="18" charset="-120"/>
              </a:rPr>
              <a:t>doi</a:t>
            </a:r>
            <a:r>
              <a:rPr lang="en-US" altLang="zh-CN" sz="1400">
                <a:solidFill>
                  <a:srgbClr val="000000"/>
                </a:solidFill>
                <a:effectLst/>
                <a:ea typeface="PMingLiU" panose="02020500000000000000" pitchFamily="18" charset="-120"/>
              </a:rPr>
              <a:t>: 10.1109/ICOIN50884.2021.9333867.</a:t>
            </a:r>
            <a:endParaRPr lang="zh-CN" altLang="zh-CN" sz="1400">
              <a:effectLst/>
              <a:ea typeface="宋体" panose="02010600030101010101" pitchFamily="2" charset="-122"/>
            </a:endParaRPr>
          </a:p>
          <a:p>
            <a:endParaRPr lang="zh-CN" altLang="en-US" sz="1200"/>
          </a:p>
        </p:txBody>
      </p:sp>
    </p:spTree>
    <p:extLst>
      <p:ext uri="{BB962C8B-B14F-4D97-AF65-F5344CB8AC3E}">
        <p14:creationId xmlns:p14="http://schemas.microsoft.com/office/powerpoint/2010/main" val="1477652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FD9AC-3C5E-E184-5E13-888E871106CB}"/>
              </a:ext>
            </a:extLst>
          </p:cNvPr>
          <p:cNvSpPr>
            <a:spLocks noGrp="1"/>
          </p:cNvSpPr>
          <p:nvPr>
            <p:ph type="title"/>
          </p:nvPr>
        </p:nvSpPr>
        <p:spPr>
          <a:xfrm>
            <a:off x="521208" y="819912"/>
            <a:ext cx="7407946" cy="1463040"/>
          </a:xfrm>
        </p:spPr>
        <p:txBody>
          <a:bodyPr/>
          <a:lstStyle/>
          <a:p>
            <a:r>
              <a:rPr lang="en-US" sz="2800">
                <a:ea typeface="Microsoft YaHei"/>
              </a:rPr>
              <a:t>Summary of </a:t>
            </a:r>
            <a:br>
              <a:rPr lang="en-US" sz="2800">
                <a:ea typeface="Microsoft YaHei"/>
              </a:rPr>
            </a:br>
            <a:r>
              <a:rPr lang="en-US" sz="2800">
                <a:ea typeface="Microsoft YaHei"/>
              </a:rPr>
              <a:t>Actions and Criteria &amp; Conclusion</a:t>
            </a:r>
            <a:endParaRPr lang="en-US" sz="2800"/>
          </a:p>
        </p:txBody>
      </p:sp>
      <p:sp>
        <p:nvSpPr>
          <p:cNvPr id="3" name="Content Placeholder 2">
            <a:extLst>
              <a:ext uri="{FF2B5EF4-FFF2-40B4-BE49-F238E27FC236}">
                <a16:creationId xmlns:a16="http://schemas.microsoft.com/office/drawing/2014/main" id="{F0B1029E-A659-3996-67FF-AC3515081923}"/>
              </a:ext>
            </a:extLst>
          </p:cNvPr>
          <p:cNvSpPr>
            <a:spLocks noGrp="1"/>
          </p:cNvSpPr>
          <p:nvPr>
            <p:ph idx="1"/>
          </p:nvPr>
        </p:nvSpPr>
        <p:spPr>
          <a:xfrm>
            <a:off x="521208" y="2286000"/>
            <a:ext cx="11155680" cy="3767328"/>
          </a:xfrm>
        </p:spPr>
        <p:txBody>
          <a:bodyPr lIns="109728" tIns="109728" rIns="109728" bIns="91440" anchor="t"/>
          <a:lstStyle/>
          <a:p>
            <a:endParaRPr lang="en-US">
              <a:ea typeface="Microsoft YaHei"/>
            </a:endParaRPr>
          </a:p>
          <a:p>
            <a:endParaRPr lang="en-US">
              <a:ea typeface="Microsoft YaHei"/>
            </a:endParaRPr>
          </a:p>
        </p:txBody>
      </p:sp>
      <p:pic>
        <p:nvPicPr>
          <p:cNvPr id="4" name="Picture 3" descr="Toyota to take full control of Daihatsu | Autocar">
            <a:extLst>
              <a:ext uri="{FF2B5EF4-FFF2-40B4-BE49-F238E27FC236}">
                <a16:creationId xmlns:a16="http://schemas.microsoft.com/office/drawing/2014/main" id="{0A51DAF3-7214-A769-95E8-803F1B810774}"/>
              </a:ext>
            </a:extLst>
          </p:cNvPr>
          <p:cNvPicPr>
            <a:picLocks noChangeAspect="1"/>
          </p:cNvPicPr>
          <p:nvPr/>
        </p:nvPicPr>
        <p:blipFill>
          <a:blip r:embed="rId2"/>
          <a:stretch>
            <a:fillRect/>
          </a:stretch>
        </p:blipFill>
        <p:spPr>
          <a:xfrm>
            <a:off x="9387379" y="836488"/>
            <a:ext cx="1873877" cy="1269572"/>
          </a:xfrm>
          <a:prstGeom prst="rect">
            <a:avLst/>
          </a:prstGeom>
        </p:spPr>
      </p:pic>
      <p:sp>
        <p:nvSpPr>
          <p:cNvPr id="6" name="文本框 5">
            <a:extLst>
              <a:ext uri="{FF2B5EF4-FFF2-40B4-BE49-F238E27FC236}">
                <a16:creationId xmlns:a16="http://schemas.microsoft.com/office/drawing/2014/main" id="{DC3032FE-B420-C0F7-5592-85D58B6D17E4}"/>
              </a:ext>
            </a:extLst>
          </p:cNvPr>
          <p:cNvSpPr txBox="1"/>
          <p:nvPr/>
        </p:nvSpPr>
        <p:spPr>
          <a:xfrm>
            <a:off x="1475763" y="2359900"/>
            <a:ext cx="9240474" cy="3873368"/>
          </a:xfrm>
          <a:prstGeom prst="rect">
            <a:avLst/>
          </a:prstGeom>
          <a:noFill/>
        </p:spPr>
        <p:txBody>
          <a:bodyPr wrap="square" rtlCol="0">
            <a:spAutoFit/>
          </a:bodyPr>
          <a:lstStyle/>
          <a:p>
            <a:pPr algn="just">
              <a:lnSpc>
                <a:spcPct val="115000"/>
              </a:lnSpc>
            </a:pPr>
            <a:r>
              <a:rPr lang="en-US" altLang="zh-CN" sz="1800">
                <a:solidFill>
                  <a:srgbClr val="C00000"/>
                </a:solidFill>
                <a:ea typeface="Microsoft YaHei"/>
              </a:rPr>
              <a:t>Actions and Criteria</a:t>
            </a:r>
            <a:r>
              <a:rPr lang="en-US" altLang="zh-CN" sz="1800">
                <a:ea typeface="Microsoft YaHei"/>
              </a:rPr>
              <a:t>: We emphasize immediate corrective actions and an ethical after-sales workflow. The whistleblowing system will be enhanced. We also prioritize transparent auditing. Ethical AI systems will be integrated. A cultural transformation will be conducted. To ensure successful improvement, we set and quantify criteria for different actions. Details will be introduced later.</a:t>
            </a:r>
          </a:p>
          <a:p>
            <a:pPr algn="just">
              <a:lnSpc>
                <a:spcPct val="115000"/>
              </a:lnSpc>
            </a:pPr>
            <a:endParaRPr lang="en-US" altLang="zh-CN" sz="1800">
              <a:latin typeface="Microsoft YaHei"/>
              <a:ea typeface="Microsoft YaHei"/>
              <a:cs typeface="Times New Roman"/>
            </a:endParaRPr>
          </a:p>
          <a:p>
            <a:pPr algn="just">
              <a:lnSpc>
                <a:spcPct val="114999"/>
              </a:lnSpc>
            </a:pPr>
            <a:r>
              <a:rPr lang="en-US" altLang="zh-CN" sz="1800">
                <a:solidFill>
                  <a:srgbClr val="C00000"/>
                </a:solidFill>
                <a:ea typeface="Microsoft YaHei"/>
                <a:cs typeface="Times New Roman"/>
              </a:rPr>
              <a:t>Conclusion</a:t>
            </a:r>
            <a:r>
              <a:rPr lang="en-US" altLang="zh-CN" sz="1800">
                <a:ea typeface="Microsoft YaHei"/>
                <a:cs typeface="Times New Roman"/>
              </a:rPr>
              <a:t>: </a:t>
            </a:r>
            <a:r>
              <a:rPr lang="en-US" altLang="zh-CN" sz="1800">
                <a:ea typeface="+mn-lt"/>
                <a:cs typeface="Times New Roman"/>
              </a:rPr>
              <a:t>Our</a:t>
            </a:r>
            <a:r>
              <a:rPr lang="en-US" altLang="zh-CN" sz="1800">
                <a:ea typeface="+mn-lt"/>
                <a:cs typeface="+mn-lt"/>
              </a:rPr>
              <a:t> proposal for Daihatsu aims to restore brand credibility and ethical integrity through an innovative management system, regulatory frameworks, and technology like AI and blockchain. By emphasizing corrective actions, transparency, and cultural transformation, Daihatsu can enhance accountability, address challenges, and position itself as a leader in ethical automotive practices.</a:t>
            </a:r>
          </a:p>
          <a:p>
            <a:endParaRPr lang="zh-CN" altLang="en-US"/>
          </a:p>
        </p:txBody>
      </p:sp>
    </p:spTree>
    <p:extLst>
      <p:ext uri="{BB962C8B-B14F-4D97-AF65-F5344CB8AC3E}">
        <p14:creationId xmlns:p14="http://schemas.microsoft.com/office/powerpoint/2010/main" val="3923360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B888C-6A1C-2133-EDBA-ED3BD233F4F1}"/>
              </a:ext>
            </a:extLst>
          </p:cNvPr>
          <p:cNvSpPr>
            <a:spLocks noGrp="1"/>
          </p:cNvSpPr>
          <p:nvPr>
            <p:ph type="title"/>
          </p:nvPr>
        </p:nvSpPr>
        <p:spPr>
          <a:xfrm>
            <a:off x="521208" y="978408"/>
            <a:ext cx="5657296" cy="2459736"/>
          </a:xfrm>
        </p:spPr>
        <p:txBody>
          <a:bodyPr/>
          <a:lstStyle/>
          <a:p>
            <a:r>
              <a:rPr kumimoji="1" lang="en-US" altLang="zh-CN"/>
              <a:t>1. Current States</a:t>
            </a:r>
            <a:endParaRPr kumimoji="1" lang="zh-CN" altLang="en-US"/>
          </a:p>
        </p:txBody>
      </p:sp>
      <p:graphicFrame>
        <p:nvGraphicFramePr>
          <p:cNvPr id="3" name="图示 2">
            <a:extLst>
              <a:ext uri="{FF2B5EF4-FFF2-40B4-BE49-F238E27FC236}">
                <a16:creationId xmlns:a16="http://schemas.microsoft.com/office/drawing/2014/main" id="{6F1F7A83-B23D-2939-B0E6-060AFA9ABCB1}"/>
              </a:ext>
            </a:extLst>
          </p:cNvPr>
          <p:cNvGraphicFramePr/>
          <p:nvPr>
            <p:extLst>
              <p:ext uri="{D42A27DB-BD31-4B8C-83A1-F6EECF244321}">
                <p14:modId xmlns:p14="http://schemas.microsoft.com/office/powerpoint/2010/main" val="3259621952"/>
              </p:ext>
            </p:extLst>
          </p:nvPr>
        </p:nvGraphicFramePr>
        <p:xfrm>
          <a:off x="3492437" y="2191753"/>
          <a:ext cx="7223413" cy="3687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mc:Choice xmlns:am3d="http://schemas.microsoft.com/office/drawing/2017/model3d" Requires="am3d">
          <p:graphicFrame>
            <p:nvGraphicFramePr>
              <p:cNvPr id="4" name="3D 模型 3" descr="Exploding Head Emoji">
                <a:extLst>
                  <a:ext uri="{FF2B5EF4-FFF2-40B4-BE49-F238E27FC236}">
                    <a16:creationId xmlns:a16="http://schemas.microsoft.com/office/drawing/2014/main" id="{5627950B-CDB1-E1E2-5EF9-460BF462D545}"/>
                  </a:ext>
                </a:extLst>
              </p:cNvPr>
              <p:cNvGraphicFramePr>
                <a:graphicFrameLocks noChangeAspect="1"/>
              </p:cNvGraphicFramePr>
              <p:nvPr>
                <p:extLst>
                  <p:ext uri="{D42A27DB-BD31-4B8C-83A1-F6EECF244321}">
                    <p14:modId xmlns:p14="http://schemas.microsoft.com/office/powerpoint/2010/main" val="240580796"/>
                  </p:ext>
                </p:extLst>
              </p:nvPr>
            </p:nvGraphicFramePr>
            <p:xfrm>
              <a:off x="1795258" y="3315239"/>
              <a:ext cx="1416818" cy="1397802"/>
            </p:xfrm>
            <a:graphic>
              <a:graphicData uri="http://schemas.microsoft.com/office/drawing/2017/model3d">
                <am3d:model3d r:embed="rId7">
                  <am3d:spPr>
                    <a:xfrm>
                      <a:off x="0" y="0"/>
                      <a:ext cx="1416818" cy="1397802"/>
                    </a:xfrm>
                    <a:prstGeom prst="rect">
                      <a:avLst/>
                    </a:prstGeom>
                  </am3d:spPr>
                  <am3d:camera>
                    <am3d:pos x="0" y="0" z="80600114"/>
                    <am3d:up dx="0" dy="36000000" dz="0"/>
                    <am3d:lookAt x="0" y="0" z="0"/>
                    <am3d:perspective fov="2700000"/>
                  </am3d:camera>
                  <am3d:trans>
                    <am3d:meterPerModelUnit n="95244" d="1000000"/>
                    <am3d:preTrans dx="0" dy="-17483194" dz="63708"/>
                    <am3d:scale>
                      <am3d:sx n="1000000" d="1000000"/>
                      <am3d:sy n="1000000" d="1000000"/>
                      <am3d:sz n="1000000" d="1000000"/>
                    </am3d:scale>
                    <am3d:rot ax="296504" ay="1515308" az="126764"/>
                    <am3d:postTrans dx="0" dy="0" dz="0"/>
                  </am3d:trans>
                  <am3d:raster rName="Office3DRenderer" rVer="16.0.8326">
                    <am3d:blip r:embed="rId8"/>
                  </am3d:raster>
                  <am3d:objViewport viewportSz="236770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模型 3" descr="Exploding Head Emoji">
                <a:extLst>
                  <a:ext uri="{FF2B5EF4-FFF2-40B4-BE49-F238E27FC236}">
                    <a16:creationId xmlns:a16="http://schemas.microsoft.com/office/drawing/2014/main" id="{5627950B-CDB1-E1E2-5EF9-460BF462D545}"/>
                  </a:ext>
                </a:extLst>
              </p:cNvPr>
              <p:cNvPicPr>
                <a:picLocks noGrp="1" noRot="1" noChangeAspect="1" noMove="1" noResize="1" noEditPoints="1" noAdjustHandles="1" noChangeArrowheads="1" noChangeShapeType="1" noCrop="1"/>
              </p:cNvPicPr>
              <p:nvPr/>
            </p:nvPicPr>
            <p:blipFill>
              <a:blip r:embed="rId8"/>
              <a:stretch>
                <a:fillRect/>
              </a:stretch>
            </p:blipFill>
            <p:spPr>
              <a:xfrm>
                <a:off x="1795258" y="3315239"/>
                <a:ext cx="1416818" cy="1397802"/>
              </a:xfrm>
              <a:prstGeom prst="rect">
                <a:avLst/>
              </a:prstGeom>
            </p:spPr>
          </p:pic>
        </mc:Fallback>
      </mc:AlternateContent>
    </p:spTree>
    <p:extLst>
      <p:ext uri="{BB962C8B-B14F-4D97-AF65-F5344CB8AC3E}">
        <p14:creationId xmlns:p14="http://schemas.microsoft.com/office/powerpoint/2010/main" val="280942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0" presetClass="entr" presetSubtype="12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additive="sum">
                                        <p:cTn id="8" dur="1000" fill="hold"/>
                                        <p:tgtEl>
                                          <p:spTgt spid="4"/>
                                        </p:tgtEl>
                                        <p:attrNameLst>
                                          <p:attrName>3d.view.rotation.y</p:attrName>
                                        </p:attrNameLst>
                                      </p:cBhvr>
                                      <p:tavLst>
                                        <p:tav tm="0">
                                          <p:val>
                                            <p:fltVal val="-40"/>
                                          </p:val>
                                        </p:tav>
                                        <p:tav tm="3330">
                                          <p:val>
                                            <p:fltVal val="-39.8698"/>
                                          </p:val>
                                        </p:tav>
                                        <p:tav tm="6660">
                                          <p:val>
                                            <p:fltVal val="-39.4913"/>
                                          </p:val>
                                        </p:tav>
                                        <p:tav tm="9990">
                                          <p:val>
                                            <p:fltVal val="-38.8821"/>
                                          </p:val>
                                        </p:tav>
                                        <p:tav tm="13320">
                                          <p:val>
                                            <p:fltVal val="-38.0599"/>
                                          </p:val>
                                        </p:tav>
                                        <p:tav tm="16650">
                                          <p:val>
                                            <p:fltVal val="-37.0425"/>
                                          </p:val>
                                        </p:tav>
                                        <p:tav tm="19970">
                                          <p:val>
                                            <p:fltVal val="-35.8515"/>
                                          </p:val>
                                        </p:tav>
                                        <p:tav tm="23290">
                                          <p:val>
                                            <p:fltVal val="-34.5015"/>
                                          </p:val>
                                        </p:tav>
                                        <p:tav tm="26620">
                                          <p:val>
                                            <p:fltVal val="-33.0055"/>
                                          </p:val>
                                        </p:tav>
                                        <p:tav tm="29950">
                                          <p:val>
                                            <p:fltVal val="-31.3851"/>
                                          </p:val>
                                        </p:tav>
                                        <p:tav tm="33280">
                                          <p:val>
                                            <p:fltVal val="-29.658"/>
                                          </p:val>
                                        </p:tav>
                                        <p:tav tm="36610">
                                          <p:val>
                                            <p:fltVal val="-27.8419"/>
                                          </p:val>
                                        </p:tav>
                                        <p:tav tm="39940">
                                          <p:val>
                                            <p:fltVal val="-25.9545"/>
                                          </p:val>
                                        </p:tav>
                                        <p:tav tm="43270">
                                          <p:val>
                                            <p:fltVal val="-24.0136"/>
                                          </p:val>
                                        </p:tav>
                                        <p:tav tm="46600">
                                          <p:val>
                                            <p:fltVal val="-22.0368"/>
                                          </p:val>
                                        </p:tav>
                                        <p:tav tm="49930">
                                          <p:val>
                                            <p:fltVal val="-20.0419"/>
                                          </p:val>
                                        </p:tav>
                                        <p:tav tm="53250">
                                          <p:val>
                                            <p:fltVal val="-18.0527"/>
                                          </p:val>
                                        </p:tav>
                                        <p:tav tm="56580">
                                          <p:val>
                                            <p:fltVal val="-16.0747"/>
                                          </p:val>
                                        </p:tav>
                                        <p:tav tm="59900">
                                          <p:val>
                                            <p:fltVal val="-14.1376"/>
                                          </p:val>
                                        </p:tav>
                                        <p:tav tm="63220">
                                          <p:val>
                                            <p:fltVal val="-12.2528"/>
                                          </p:val>
                                        </p:tav>
                                        <p:tav tm="66540">
                                          <p:val>
                                            <p:fltVal val="-10.4379"/>
                                          </p:val>
                                        </p:tav>
                                        <p:tav tm="69870">
                                          <p:val>
                                            <p:fltVal val="-8.7056"/>
                                          </p:val>
                                        </p:tav>
                                        <p:tav tm="73190">
                                          <p:val>
                                            <p:fltVal val="-7.0836"/>
                                          </p:val>
                                        </p:tav>
                                        <p:tav tm="76510">
                                          <p:val>
                                            <p:fltVal val="-5.5844"/>
                                          </p:val>
                                        </p:tav>
                                        <p:tav tm="79830">
                                          <p:val>
                                            <p:fltVal val="-4.2254"/>
                                          </p:val>
                                        </p:tav>
                                        <p:tav tm="83160">
                                          <p:val>
                                            <p:fltVal val="-3.0209"/>
                                          </p:val>
                                        </p:tav>
                                        <p:tav tm="86480">
                                          <p:val>
                                            <p:fltVal val="-1.9957"/>
                                          </p:val>
                                        </p:tav>
                                        <p:tav tm="89800">
                                          <p:val>
                                            <p:fltVal val="-1.1635"/>
                                          </p:val>
                                        </p:tav>
                                        <p:tav tm="93120">
                                          <p:val>
                                            <p:fltVal val="-0.5419"/>
                                          </p:val>
                                        </p:tav>
                                        <p:tav tm="96450">
                                          <p:val>
                                            <p:fltVal val="-0.1476"/>
                                          </p:val>
                                        </p:tav>
                                        <p:tav tm="100000">
                                          <p:val>
                                            <p:fltVal val="0"/>
                                          </p:val>
                                        </p:tav>
                                      </p:tavLst>
                                    </p:anim>
                                    <p:anim calcmode="lin" valueType="num">
                                      <p:cBhvr additive="mult">
                                        <p:cTn id="9" dur="1000" fill="hold"/>
                                        <p:tgtEl>
                                          <p:spTgt spid="4"/>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4"/>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4"/>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randombar(horizontal)">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1CF96-BF6D-1D32-2DC6-8E9E034258C1}"/>
              </a:ext>
            </a:extLst>
          </p:cNvPr>
          <p:cNvSpPr>
            <a:spLocks noGrp="1"/>
          </p:cNvSpPr>
          <p:nvPr>
            <p:ph type="title"/>
          </p:nvPr>
        </p:nvSpPr>
        <p:spPr>
          <a:xfrm>
            <a:off x="1020425" y="1387953"/>
            <a:ext cx="4618558" cy="831652"/>
          </a:xfrm>
        </p:spPr>
        <p:txBody>
          <a:bodyPr/>
          <a:lstStyle/>
          <a:p>
            <a:r>
              <a:rPr lang="en-US"/>
              <a:t>Current States</a:t>
            </a:r>
          </a:p>
        </p:txBody>
      </p:sp>
      <p:sp>
        <p:nvSpPr>
          <p:cNvPr id="3" name="Text Placeholder 2">
            <a:extLst>
              <a:ext uri="{FF2B5EF4-FFF2-40B4-BE49-F238E27FC236}">
                <a16:creationId xmlns:a16="http://schemas.microsoft.com/office/drawing/2014/main" id="{C7BB8469-F4F8-5DA3-172B-0AD188420A6B}"/>
              </a:ext>
            </a:extLst>
          </p:cNvPr>
          <p:cNvSpPr>
            <a:spLocks noGrp="1"/>
          </p:cNvSpPr>
          <p:nvPr>
            <p:ph type="body" sz="half" idx="2"/>
          </p:nvPr>
        </p:nvSpPr>
        <p:spPr>
          <a:xfrm>
            <a:off x="1020424" y="2496229"/>
            <a:ext cx="4618559" cy="2973818"/>
          </a:xfrm>
        </p:spPr>
        <p:txBody>
          <a:bodyPr lIns="109728" tIns="109728" rIns="109728" bIns="91440" anchor="t">
            <a:noAutofit/>
          </a:bodyPr>
          <a:lstStyle/>
          <a:p>
            <a:pPr marL="342900" indent="-342900">
              <a:lnSpc>
                <a:spcPct val="110000"/>
              </a:lnSpc>
              <a:buFont typeface="Arial" panose="020B0604020202020204" pitchFamily="34" charset="0"/>
              <a:buChar char="•"/>
            </a:pPr>
            <a:r>
              <a:rPr lang="en-US" sz="2000" i="0">
                <a:ea typeface="+mn-lt"/>
                <a:cs typeface="Arial" panose="020B0604020202020204" pitchFamily="34" charset="0"/>
              </a:rPr>
              <a:t>Daihatsu produced more than </a:t>
            </a:r>
            <a:r>
              <a:rPr lang="en-US" sz="2000" i="0">
                <a:solidFill>
                  <a:srgbClr val="C00000"/>
                </a:solidFill>
                <a:ea typeface="+mn-lt"/>
                <a:cs typeface="Arial" panose="020B0604020202020204" pitchFamily="34" charset="0"/>
              </a:rPr>
              <a:t>1.3 million </a:t>
            </a:r>
            <a:r>
              <a:rPr lang="en-US" sz="2000" i="0">
                <a:ea typeface="+mn-lt"/>
                <a:cs typeface="Arial" panose="020B0604020202020204" pitchFamily="34" charset="0"/>
              </a:rPr>
              <a:t>vehicles in 2023</a:t>
            </a:r>
          </a:p>
          <a:p>
            <a:pPr marL="342900" indent="-342900">
              <a:lnSpc>
                <a:spcPct val="110000"/>
              </a:lnSpc>
              <a:buFont typeface="Arial" panose="020B0604020202020204" pitchFamily="34" charset="0"/>
              <a:buChar char="•"/>
            </a:pPr>
            <a:r>
              <a:rPr lang="en-US" sz="2000" i="0">
                <a:solidFill>
                  <a:srgbClr val="C00000"/>
                </a:solidFill>
                <a:ea typeface="+mn-lt"/>
                <a:cs typeface="Arial" panose="020B0604020202020204" pitchFamily="34" charset="0"/>
              </a:rPr>
              <a:t>A major player </a:t>
            </a:r>
            <a:r>
              <a:rPr lang="en-US" sz="2000" i="0">
                <a:ea typeface="+mn-lt"/>
                <a:cs typeface="Arial" panose="020B0604020202020204" pitchFamily="34" charset="0"/>
              </a:rPr>
              <a:t>in the global market, especially in </a:t>
            </a:r>
            <a:r>
              <a:rPr lang="en-US" sz="2000" i="0">
                <a:solidFill>
                  <a:srgbClr val="C00000"/>
                </a:solidFill>
                <a:ea typeface="+mn-lt"/>
                <a:cs typeface="Arial" panose="020B0604020202020204" pitchFamily="34" charset="0"/>
              </a:rPr>
              <a:t>South-East Asia</a:t>
            </a:r>
            <a:r>
              <a:rPr lang="en-US" sz="2000" i="0">
                <a:ea typeface="+mn-lt"/>
                <a:cs typeface="Arial" panose="020B0604020202020204" pitchFamily="34" charset="0"/>
              </a:rPr>
              <a:t>, where Daihatsu accounted for nearly </a:t>
            </a:r>
            <a:r>
              <a:rPr lang="en-US" sz="2000" i="0">
                <a:solidFill>
                  <a:srgbClr val="C00000"/>
                </a:solidFill>
                <a:ea typeface="+mn-lt"/>
                <a:cs typeface="Arial" panose="020B0604020202020204" pitchFamily="34" charset="0"/>
              </a:rPr>
              <a:t>40 per cent</a:t>
            </a:r>
            <a:r>
              <a:rPr lang="en-US" sz="2000" i="0">
                <a:ea typeface="+mn-lt"/>
                <a:cs typeface="Arial" panose="020B0604020202020204" pitchFamily="34" charset="0"/>
              </a:rPr>
              <a:t> of the Toyota Group's sales in the East Asia Rim.</a:t>
            </a:r>
            <a:endParaRPr lang="en-US" sz="2000">
              <a:ea typeface="+mn-lt"/>
              <a:cs typeface="Arial" panose="020B0604020202020204" pitchFamily="34" charset="0"/>
            </a:endParaRPr>
          </a:p>
        </p:txBody>
      </p:sp>
      <p:pic>
        <p:nvPicPr>
          <p:cNvPr id="17" name="Content Placeholder 16" descr="A screenshot of a document&#10;&#10;AI-generated content may be incorrect.">
            <a:extLst>
              <a:ext uri="{FF2B5EF4-FFF2-40B4-BE49-F238E27FC236}">
                <a16:creationId xmlns:a16="http://schemas.microsoft.com/office/drawing/2014/main" id="{8A583ADA-D23A-64A6-1CDC-169E5A906FBD}"/>
              </a:ext>
            </a:extLst>
          </p:cNvPr>
          <p:cNvPicPr>
            <a:picLocks noGrp="1" noChangeAspect="1"/>
          </p:cNvPicPr>
          <p:nvPr>
            <p:ph idx="1"/>
          </p:nvPr>
        </p:nvPicPr>
        <p:blipFill>
          <a:blip r:embed="rId2"/>
          <a:stretch>
            <a:fillRect/>
          </a:stretch>
        </p:blipFill>
        <p:spPr>
          <a:xfrm>
            <a:off x="6096000" y="1041989"/>
            <a:ext cx="5166360" cy="4774022"/>
          </a:xfrm>
        </p:spPr>
      </p:pic>
      <p:sp>
        <p:nvSpPr>
          <p:cNvPr id="4" name="文本框 3">
            <a:extLst>
              <a:ext uri="{FF2B5EF4-FFF2-40B4-BE49-F238E27FC236}">
                <a16:creationId xmlns:a16="http://schemas.microsoft.com/office/drawing/2014/main" id="{E4B15E7B-DD8E-002D-FDD5-35B554E2025E}"/>
              </a:ext>
            </a:extLst>
          </p:cNvPr>
          <p:cNvSpPr txBox="1"/>
          <p:nvPr/>
        </p:nvSpPr>
        <p:spPr>
          <a:xfrm>
            <a:off x="1053770" y="2080174"/>
            <a:ext cx="4618559" cy="400110"/>
          </a:xfrm>
          <a:prstGeom prst="rect">
            <a:avLst/>
          </a:prstGeom>
          <a:noFill/>
        </p:spPr>
        <p:txBody>
          <a:bodyPr wrap="square" rtlCol="0">
            <a:spAutoFit/>
          </a:bodyPr>
          <a:lstStyle/>
          <a:p>
            <a:r>
              <a:rPr kumimoji="1" lang="en-US" altLang="zh-CN" sz="2000" i="1"/>
              <a:t>Toyota-Daihatsu Motor Cooperation</a:t>
            </a:r>
            <a:endParaRPr kumimoji="1" lang="zh-CN" altLang="en-US" sz="2000" i="1"/>
          </a:p>
        </p:txBody>
      </p:sp>
    </p:spTree>
    <p:extLst>
      <p:ext uri="{BB962C8B-B14F-4D97-AF65-F5344CB8AC3E}">
        <p14:creationId xmlns:p14="http://schemas.microsoft.com/office/powerpoint/2010/main" val="207613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heckerboard(across)">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heckerboard(across)">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BFE6B-CD3D-808D-A442-49C901139C83}"/>
              </a:ext>
            </a:extLst>
          </p:cNvPr>
          <p:cNvSpPr>
            <a:spLocks noGrp="1"/>
          </p:cNvSpPr>
          <p:nvPr>
            <p:ph type="title"/>
          </p:nvPr>
        </p:nvSpPr>
        <p:spPr>
          <a:xfrm>
            <a:off x="967239" y="987424"/>
            <a:ext cx="5020056" cy="794626"/>
          </a:xfrm>
        </p:spPr>
        <p:txBody>
          <a:bodyPr/>
          <a:lstStyle/>
          <a:p>
            <a:r>
              <a:rPr lang="en-US">
                <a:ea typeface="Microsoft YaHei"/>
              </a:rPr>
              <a:t>Current States</a:t>
            </a:r>
            <a:endParaRPr lang="en-US"/>
          </a:p>
        </p:txBody>
      </p:sp>
      <p:sp>
        <p:nvSpPr>
          <p:cNvPr id="3" name="Content Placeholder 2">
            <a:extLst>
              <a:ext uri="{FF2B5EF4-FFF2-40B4-BE49-F238E27FC236}">
                <a16:creationId xmlns:a16="http://schemas.microsoft.com/office/drawing/2014/main" id="{476BAD5C-BC9B-1817-0102-D584537EE905}"/>
              </a:ext>
            </a:extLst>
          </p:cNvPr>
          <p:cNvSpPr>
            <a:spLocks noGrp="1"/>
          </p:cNvSpPr>
          <p:nvPr>
            <p:ph idx="1"/>
          </p:nvPr>
        </p:nvSpPr>
        <p:spPr/>
        <p:txBody>
          <a:bodyPr lIns="109728" tIns="109728" rIns="109728" bIns="91440" anchor="t">
            <a:normAutofit/>
          </a:bodyPr>
          <a:lstStyle/>
          <a:p>
            <a:endParaRPr lang="ja-JP" altLang="en-US" sz="1200" b="1">
              <a:solidFill>
                <a:srgbClr val="404040"/>
              </a:solidFill>
              <a:ea typeface="Microsoft YaHei"/>
            </a:endParaRPr>
          </a:p>
          <a:p>
            <a:endParaRPr lang="en-US">
              <a:ea typeface="Microsoft YaHei"/>
            </a:endParaRPr>
          </a:p>
        </p:txBody>
      </p:sp>
      <p:sp>
        <p:nvSpPr>
          <p:cNvPr id="6" name="TextBox 5">
            <a:extLst>
              <a:ext uri="{FF2B5EF4-FFF2-40B4-BE49-F238E27FC236}">
                <a16:creationId xmlns:a16="http://schemas.microsoft.com/office/drawing/2014/main" id="{266A1B08-6508-7F3D-F989-4BD6035455C1}"/>
              </a:ext>
            </a:extLst>
          </p:cNvPr>
          <p:cNvSpPr txBox="1"/>
          <p:nvPr/>
        </p:nvSpPr>
        <p:spPr>
          <a:xfrm>
            <a:off x="873984" y="2357340"/>
            <a:ext cx="5020056" cy="40626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b="1">
                <a:solidFill>
                  <a:srgbClr val="404040"/>
                </a:solidFill>
                <a:ea typeface="+mn-lt"/>
                <a:cs typeface="+mn-lt"/>
              </a:rPr>
              <a:t>April 2023</a:t>
            </a:r>
            <a:r>
              <a:rPr lang="en-US" sz="2000">
                <a:solidFill>
                  <a:srgbClr val="404040"/>
                </a:solidFill>
                <a:ea typeface="+mn-lt"/>
                <a:cs typeface="+mn-lt"/>
              </a:rPr>
              <a:t>: revealed flawed side-collision tests for 4 overseas models; </a:t>
            </a:r>
            <a:r>
              <a:rPr lang="en-US" sz="2000">
                <a:solidFill>
                  <a:srgbClr val="C00000"/>
                </a:solidFill>
                <a:ea typeface="+mn-lt"/>
                <a:cs typeface="+mn-lt"/>
              </a:rPr>
              <a:t>launched independent probe</a:t>
            </a:r>
            <a:r>
              <a:rPr lang="en-US" sz="2000">
                <a:solidFill>
                  <a:srgbClr val="404040"/>
                </a:solidFill>
                <a:ea typeface="+mn-lt"/>
                <a:cs typeface="+mn-lt"/>
              </a:rPr>
              <a:t>.</a:t>
            </a:r>
            <a:endParaRPr lang="en-US" sz="2000">
              <a:ea typeface="Microsoft YaHei"/>
            </a:endParaRPr>
          </a:p>
          <a:p>
            <a:pPr marL="285750" indent="-285750">
              <a:buFont typeface="Arial"/>
              <a:buChar char="•"/>
            </a:pPr>
            <a:endParaRPr lang="en-US" sz="2000">
              <a:solidFill>
                <a:srgbClr val="404040"/>
              </a:solidFill>
              <a:ea typeface="+mn-lt"/>
              <a:cs typeface="+mn-lt"/>
            </a:endParaRPr>
          </a:p>
          <a:p>
            <a:pPr marL="285750" indent="-285750">
              <a:buFont typeface="Arial"/>
              <a:buChar char="•"/>
            </a:pPr>
            <a:r>
              <a:rPr lang="en-US" sz="2000" b="1">
                <a:solidFill>
                  <a:srgbClr val="404040"/>
                </a:solidFill>
                <a:ea typeface="+mn-lt"/>
                <a:cs typeface="+mn-lt"/>
              </a:rPr>
              <a:t>May 2023</a:t>
            </a:r>
            <a:r>
              <a:rPr lang="en-US" sz="2000">
                <a:solidFill>
                  <a:srgbClr val="404040"/>
                </a:solidFill>
                <a:ea typeface="+mn-lt"/>
                <a:cs typeface="+mn-lt"/>
              </a:rPr>
              <a:t>: </a:t>
            </a:r>
            <a:r>
              <a:rPr lang="en-US" sz="2000">
                <a:solidFill>
                  <a:srgbClr val="C00000"/>
                </a:solidFill>
                <a:ea typeface="+mn-lt"/>
                <a:cs typeface="+mn-lt"/>
              </a:rPr>
              <a:t>suspended production</a:t>
            </a:r>
            <a:r>
              <a:rPr lang="en-US" sz="2000">
                <a:solidFill>
                  <a:srgbClr val="404040"/>
                </a:solidFill>
                <a:ea typeface="+mn-lt"/>
                <a:cs typeface="+mn-lt"/>
              </a:rPr>
              <a:t> of Toyota </a:t>
            </a:r>
            <a:r>
              <a:rPr lang="en-US" sz="2000" err="1">
                <a:solidFill>
                  <a:srgbClr val="404040"/>
                </a:solidFill>
                <a:ea typeface="+mn-lt"/>
                <a:cs typeface="+mn-lt"/>
              </a:rPr>
              <a:t>Raize</a:t>
            </a:r>
            <a:r>
              <a:rPr lang="en-US" sz="2000">
                <a:solidFill>
                  <a:srgbClr val="404040"/>
                </a:solidFill>
                <a:ea typeface="+mn-lt"/>
                <a:cs typeface="+mn-lt"/>
              </a:rPr>
              <a:t> and Daihatsu Rocky after safety issues.</a:t>
            </a:r>
            <a:endParaRPr lang="en-US" sz="2000">
              <a:ea typeface="Microsoft YaHei"/>
            </a:endParaRPr>
          </a:p>
          <a:p>
            <a:pPr marL="285750" indent="-285750">
              <a:buFont typeface="Arial"/>
              <a:buChar char="•"/>
            </a:pPr>
            <a:endParaRPr lang="en-US" sz="2000">
              <a:solidFill>
                <a:srgbClr val="404040"/>
              </a:solidFill>
              <a:ea typeface="+mn-lt"/>
              <a:cs typeface="+mn-lt"/>
            </a:endParaRPr>
          </a:p>
          <a:p>
            <a:pPr marL="285750" indent="-285750">
              <a:buFont typeface="Arial"/>
              <a:buChar char="•"/>
            </a:pPr>
            <a:r>
              <a:rPr lang="en-US" sz="2000" b="1">
                <a:solidFill>
                  <a:srgbClr val="404040"/>
                </a:solidFill>
                <a:ea typeface="+mn-lt"/>
                <a:cs typeface="+mn-lt"/>
              </a:rPr>
              <a:t>Dec 20, 2023</a:t>
            </a:r>
            <a:r>
              <a:rPr lang="en-US" sz="2000">
                <a:solidFill>
                  <a:srgbClr val="404040"/>
                </a:solidFill>
                <a:ea typeface="+mn-lt"/>
                <a:cs typeface="+mn-lt"/>
              </a:rPr>
              <a:t>: president reported probe findings to Japan's transport ministry; </a:t>
            </a:r>
            <a:r>
              <a:rPr lang="en-US" sz="2000">
                <a:solidFill>
                  <a:srgbClr val="C00000"/>
                </a:solidFill>
                <a:ea typeface="+mn-lt"/>
                <a:cs typeface="+mn-lt"/>
              </a:rPr>
              <a:t>announced global shipment halt and production pause.</a:t>
            </a:r>
            <a:endParaRPr lang="en-US" sz="2000">
              <a:solidFill>
                <a:srgbClr val="C00000"/>
              </a:solidFill>
              <a:ea typeface="Microsoft YaHei"/>
            </a:endParaRPr>
          </a:p>
          <a:p>
            <a:pPr algn="l"/>
            <a:endParaRPr lang="en-US">
              <a:ea typeface="Microsoft YaHei"/>
            </a:endParaRPr>
          </a:p>
        </p:txBody>
      </p:sp>
      <p:pic>
        <p:nvPicPr>
          <p:cNvPr id="8" name="Picture 7" descr="A red and white logo&#10;&#10;AI-generated content may be incorrect.">
            <a:extLst>
              <a:ext uri="{FF2B5EF4-FFF2-40B4-BE49-F238E27FC236}">
                <a16:creationId xmlns:a16="http://schemas.microsoft.com/office/drawing/2014/main" id="{DDBBFD82-33FD-CE13-BF16-DBC2C907A22B}"/>
              </a:ext>
            </a:extLst>
          </p:cNvPr>
          <p:cNvPicPr>
            <a:picLocks noChangeAspect="1"/>
          </p:cNvPicPr>
          <p:nvPr/>
        </p:nvPicPr>
        <p:blipFill>
          <a:blip r:embed="rId2"/>
          <a:srcRect t="-98" r="249" b="3216"/>
          <a:stretch/>
        </p:blipFill>
        <p:spPr>
          <a:xfrm>
            <a:off x="6859227" y="2107085"/>
            <a:ext cx="3762497" cy="3119061"/>
          </a:xfrm>
          <a:prstGeom prst="rect">
            <a:avLst/>
          </a:prstGeom>
        </p:spPr>
      </p:pic>
      <p:sp>
        <p:nvSpPr>
          <p:cNvPr id="10" name="文本框 9">
            <a:extLst>
              <a:ext uri="{FF2B5EF4-FFF2-40B4-BE49-F238E27FC236}">
                <a16:creationId xmlns:a16="http://schemas.microsoft.com/office/drawing/2014/main" id="{32096992-95D0-152F-AA31-68F0CB37CBC5}"/>
              </a:ext>
            </a:extLst>
          </p:cNvPr>
          <p:cNvSpPr txBox="1"/>
          <p:nvPr/>
        </p:nvSpPr>
        <p:spPr>
          <a:xfrm>
            <a:off x="1490581" y="1782050"/>
            <a:ext cx="3627473" cy="400110"/>
          </a:xfrm>
          <a:prstGeom prst="rect">
            <a:avLst/>
          </a:prstGeom>
          <a:noFill/>
        </p:spPr>
        <p:txBody>
          <a:bodyPr wrap="square" rtlCol="0">
            <a:spAutoFit/>
          </a:bodyPr>
          <a:lstStyle/>
          <a:p>
            <a:r>
              <a:rPr kumimoji="1" lang="en-US" altLang="zh-CN" sz="2000" i="1"/>
              <a:t>The revealing of the scandal</a:t>
            </a:r>
            <a:endParaRPr kumimoji="1" lang="zh-CN" altLang="en-US" sz="2000" i="1"/>
          </a:p>
        </p:txBody>
      </p:sp>
    </p:spTree>
    <p:extLst>
      <p:ext uri="{BB962C8B-B14F-4D97-AF65-F5344CB8AC3E}">
        <p14:creationId xmlns:p14="http://schemas.microsoft.com/office/powerpoint/2010/main" val="950258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9A81D-687E-6EBE-626A-6BEFBB1F8C7C}"/>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4B82F2E-31AA-85A8-7E81-E285469B74EE}"/>
              </a:ext>
            </a:extLst>
          </p:cNvPr>
          <p:cNvSpPr>
            <a:spLocks noGrp="1"/>
          </p:cNvSpPr>
          <p:nvPr>
            <p:ph type="body" sz="half" idx="2"/>
          </p:nvPr>
        </p:nvSpPr>
        <p:spPr>
          <a:xfrm>
            <a:off x="795550" y="2209009"/>
            <a:ext cx="5485141" cy="3773140"/>
          </a:xfrm>
        </p:spPr>
        <p:txBody>
          <a:bodyPr lIns="109728" tIns="109728" rIns="109728" bIns="91440" anchor="t">
            <a:normAutofit fontScale="92500" lnSpcReduction="10000"/>
          </a:bodyPr>
          <a:lstStyle/>
          <a:p>
            <a:pPr marL="342900" indent="-342900">
              <a:buFont typeface="Arial" panose="020B0604020202020204" pitchFamily="34" charset="0"/>
              <a:buChar char="•"/>
            </a:pPr>
            <a:r>
              <a:rPr lang="en-US" i="0">
                <a:ea typeface="+mn-lt"/>
                <a:cs typeface="+mn-lt"/>
              </a:rPr>
              <a:t>Daihatsu </a:t>
            </a:r>
            <a:r>
              <a:rPr lang="en-US" i="0">
                <a:solidFill>
                  <a:srgbClr val="C00000"/>
                </a:solidFill>
                <a:ea typeface="+mn-lt"/>
                <a:cs typeface="+mn-lt"/>
              </a:rPr>
              <a:t>prioritized cost reduction </a:t>
            </a:r>
            <a:r>
              <a:rPr lang="en-US" i="0">
                <a:ea typeface="+mn-lt"/>
                <a:cs typeface="+mn-lt"/>
              </a:rPr>
              <a:t>to maintain its dominant position in the market.</a:t>
            </a:r>
          </a:p>
          <a:p>
            <a:pPr marL="342900" indent="-342900">
              <a:buFont typeface="Arial" panose="020B0604020202020204" pitchFamily="34" charset="0"/>
              <a:buChar char="•"/>
            </a:pPr>
            <a:r>
              <a:rPr lang="en-US" i="0">
                <a:ea typeface="+mn-lt"/>
                <a:cs typeface="+mn-lt"/>
              </a:rPr>
              <a:t>They </a:t>
            </a:r>
            <a:r>
              <a:rPr lang="en-US" i="0">
                <a:solidFill>
                  <a:srgbClr val="C00000"/>
                </a:solidFill>
                <a:ea typeface="+mn-lt"/>
                <a:cs typeface="+mn-lt"/>
              </a:rPr>
              <a:t>shortcut</a:t>
            </a:r>
            <a:r>
              <a:rPr lang="en-US" i="0">
                <a:ea typeface="+mn-lt"/>
                <a:cs typeface="+mn-lt"/>
              </a:rPr>
              <a:t> in safety testing and emissions compliance. </a:t>
            </a:r>
          </a:p>
          <a:p>
            <a:pPr marL="342900" indent="-342900">
              <a:buFont typeface="Arial" panose="020B0604020202020204" pitchFamily="34" charset="0"/>
              <a:buChar char="•"/>
            </a:pPr>
            <a:r>
              <a:rPr lang="en-US" i="0">
                <a:ea typeface="+mn-lt"/>
                <a:cs typeface="+mn-lt"/>
              </a:rPr>
              <a:t>The </a:t>
            </a:r>
            <a:r>
              <a:rPr lang="en-US" i="0">
                <a:solidFill>
                  <a:srgbClr val="C00000"/>
                </a:solidFill>
                <a:ea typeface="+mn-lt"/>
                <a:cs typeface="+mn-lt"/>
              </a:rPr>
              <a:t>decentralized management </a:t>
            </a:r>
            <a:r>
              <a:rPr lang="en-US" i="0">
                <a:ea typeface="+mn-lt"/>
                <a:cs typeface="+mn-lt"/>
              </a:rPr>
              <a:t>of Toyota's head office allowed Daihatsu to operate with minimal supervision.</a:t>
            </a:r>
            <a:endParaRPr lang="en-US"/>
          </a:p>
        </p:txBody>
      </p:sp>
      <p:pic>
        <p:nvPicPr>
          <p:cNvPr id="6" name="Content Placeholder 5" descr="A blue van with black trim&#10;&#10;AI-generated content may be incorrect.">
            <a:extLst>
              <a:ext uri="{FF2B5EF4-FFF2-40B4-BE49-F238E27FC236}">
                <a16:creationId xmlns:a16="http://schemas.microsoft.com/office/drawing/2014/main" id="{195049BF-17DC-43FB-90AA-1C101F7422A6}"/>
              </a:ext>
            </a:extLst>
          </p:cNvPr>
          <p:cNvPicPr>
            <a:picLocks noGrp="1" noChangeAspect="1"/>
          </p:cNvPicPr>
          <p:nvPr>
            <p:ph idx="1"/>
          </p:nvPr>
        </p:nvPicPr>
        <p:blipFill>
          <a:blip r:embed="rId2"/>
          <a:stretch>
            <a:fillRect/>
          </a:stretch>
        </p:blipFill>
        <p:spPr>
          <a:xfrm>
            <a:off x="6519863" y="1857486"/>
            <a:ext cx="5165725" cy="3617690"/>
          </a:xfrm>
        </p:spPr>
      </p:pic>
      <p:sp>
        <p:nvSpPr>
          <p:cNvPr id="7" name="Title 1">
            <a:extLst>
              <a:ext uri="{FF2B5EF4-FFF2-40B4-BE49-F238E27FC236}">
                <a16:creationId xmlns:a16="http://schemas.microsoft.com/office/drawing/2014/main" id="{517FF5FE-C718-509C-5E75-87D78BD16331}"/>
              </a:ext>
            </a:extLst>
          </p:cNvPr>
          <p:cNvSpPr>
            <a:spLocks noGrp="1"/>
          </p:cNvSpPr>
          <p:nvPr>
            <p:ph type="title"/>
          </p:nvPr>
        </p:nvSpPr>
        <p:spPr>
          <a:xfrm>
            <a:off x="1223423" y="1142624"/>
            <a:ext cx="4629397" cy="850392"/>
          </a:xfrm>
        </p:spPr>
        <p:txBody>
          <a:bodyPr>
            <a:noAutofit/>
          </a:bodyPr>
          <a:lstStyle/>
          <a:p>
            <a:r>
              <a:rPr lang="en-US" sz="4400">
                <a:ea typeface="Microsoft YaHei"/>
              </a:rPr>
              <a:t>Current States</a:t>
            </a:r>
            <a:endParaRPr lang="en-US" sz="4400">
              <a:latin typeface="Microsoft YaHei"/>
            </a:endParaRPr>
          </a:p>
        </p:txBody>
      </p:sp>
      <p:sp>
        <p:nvSpPr>
          <p:cNvPr id="8" name="文本框 7">
            <a:extLst>
              <a:ext uri="{FF2B5EF4-FFF2-40B4-BE49-F238E27FC236}">
                <a16:creationId xmlns:a16="http://schemas.microsoft.com/office/drawing/2014/main" id="{8359BE7A-0109-D0B1-4B27-2DCC98BA3D50}"/>
              </a:ext>
            </a:extLst>
          </p:cNvPr>
          <p:cNvSpPr txBox="1"/>
          <p:nvPr/>
        </p:nvSpPr>
        <p:spPr>
          <a:xfrm>
            <a:off x="1937412" y="1808899"/>
            <a:ext cx="3201419" cy="400110"/>
          </a:xfrm>
          <a:prstGeom prst="rect">
            <a:avLst/>
          </a:prstGeom>
          <a:noFill/>
        </p:spPr>
        <p:txBody>
          <a:bodyPr wrap="square" rtlCol="0">
            <a:spAutoFit/>
          </a:bodyPr>
          <a:lstStyle/>
          <a:p>
            <a:r>
              <a:rPr kumimoji="1" lang="en-US" altLang="zh-CN" sz="2000" i="1"/>
              <a:t>What causes the scandal</a:t>
            </a:r>
            <a:endParaRPr kumimoji="1" lang="zh-CN" altLang="en-US" sz="2000" i="1"/>
          </a:p>
        </p:txBody>
      </p:sp>
    </p:spTree>
    <p:extLst>
      <p:ext uri="{BB962C8B-B14F-4D97-AF65-F5344CB8AC3E}">
        <p14:creationId xmlns:p14="http://schemas.microsoft.com/office/powerpoint/2010/main" val="2984256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linds(horizont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linds(horizontal)">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theme/theme1.xml><?xml version="1.0" encoding="utf-8"?>
<a:theme xmlns:a="http://schemas.openxmlformats.org/drawingml/2006/main" name="GestaltVTI">
  <a:themeElements>
    <a:clrScheme name="Gestalt">
      <a:dk1>
        <a:srgbClr val="000000"/>
      </a:dk1>
      <a:lt1>
        <a:sysClr val="window" lastClr="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Gestalt">
      <a:majorFont>
        <a:latin typeface="Microsoft YaHei"/>
        <a:ea typeface=""/>
        <a:cs typeface=""/>
      </a:majorFont>
      <a:minorFont>
        <a:latin typeface="Microsoft YaHe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estaltVTI" id="{4F87C71D-53D1-4B71-BF97-FD0EA4B25665}" vid="{A110AFC4-8D8A-4C02-8885-7BA370B379B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66F7A1C2D7EDA468C2AA3B57EDB6E51" ma:contentTypeVersion="16" ma:contentTypeDescription="Create a new document." ma:contentTypeScope="" ma:versionID="7505a8459c5c174a1ad2871f6e8ca021">
  <xsd:schema xmlns:xsd="http://www.w3.org/2001/XMLSchema" xmlns:xs="http://www.w3.org/2001/XMLSchema" xmlns:p="http://schemas.microsoft.com/office/2006/metadata/properties" xmlns:ns3="827e3833-8eed-4c0a-afb1-c6294d43b142" xmlns:ns4="e8337b95-4803-4d62-b549-5792d801d18b" targetNamespace="http://schemas.microsoft.com/office/2006/metadata/properties" ma:root="true" ma:fieldsID="d1d40dda3e3216b6135570a66bb574f1" ns3:_="" ns4:_="">
    <xsd:import namespace="827e3833-8eed-4c0a-afb1-c6294d43b142"/>
    <xsd:import namespace="e8337b95-4803-4d62-b549-5792d801d18b"/>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LengthInSeconds" minOccurs="0"/>
                <xsd:element ref="ns4:MediaServiceLocation" minOccurs="0"/>
                <xsd:element ref="ns4:_activity" minOccurs="0"/>
                <xsd:element ref="ns4:MediaServiceObjectDetectorVersions" minOccurs="0"/>
                <xsd:element ref="ns4:MediaServiceSystemTags"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27e3833-8eed-4c0a-afb1-c6294d43b14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8337b95-4803-4d62-b549-5792d801d18b"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Location" ma:index="19" nillable="true" ma:displayName="Location" ma:indexed="true" ma:internalName="MediaServiceLocation" ma:readOnly="true">
      <xsd:simpleType>
        <xsd:restriction base="dms:Text"/>
      </xsd:simpleType>
    </xsd:element>
    <xsd:element name="_activity" ma:index="20" nillable="true" ma:displayName="_activity" ma:hidden="true" ma:internalName="_activity">
      <xsd:simpleType>
        <xsd:restriction base="dms:Not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ystemTags" ma:index="22" nillable="true" ma:displayName="MediaServiceSystemTags" ma:hidden="true" ma:internalName="MediaServiceSystemTags" ma:readOnly="true">
      <xsd:simpleType>
        <xsd:restriction base="dms:Note"/>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e8337b95-4803-4d62-b549-5792d801d18b"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A1C0CAD-8C96-4511-B3B5-0FB273B3B7DF}">
  <ds:schemaRefs>
    <ds:schemaRef ds:uri="827e3833-8eed-4c0a-afb1-c6294d43b142"/>
    <ds:schemaRef ds:uri="e8337b95-4803-4d62-b549-5792d801d18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D8C5DCD-52C8-4431-BBBA-5260FED53A24}">
  <ds:schemaRefs>
    <ds:schemaRef ds:uri="http://schemas.openxmlformats.org/package/2006/metadata/core-properties"/>
    <ds:schemaRef ds:uri="http://schemas.microsoft.com/office/infopath/2007/PartnerControls"/>
    <ds:schemaRef ds:uri="e8337b95-4803-4d62-b549-5792d801d18b"/>
    <ds:schemaRef ds:uri="http://purl.org/dc/terms/"/>
    <ds:schemaRef ds:uri="http://purl.org/dc/elements/1.1/"/>
    <ds:schemaRef ds:uri="http://purl.org/dc/dcmitype/"/>
    <ds:schemaRef ds:uri="http://schemas.microsoft.com/office/2006/documentManagement/types"/>
    <ds:schemaRef ds:uri="http://www.w3.org/XML/1998/namespace"/>
    <ds:schemaRef ds:uri="http://schemas.microsoft.com/office/2006/metadata/properties"/>
    <ds:schemaRef ds:uri="827e3833-8eed-4c0a-afb1-c6294d43b142"/>
  </ds:schemaRefs>
</ds:datastoreItem>
</file>

<file path=customXml/itemProps3.xml><?xml version="1.0" encoding="utf-8"?>
<ds:datastoreItem xmlns:ds="http://schemas.openxmlformats.org/officeDocument/2006/customXml" ds:itemID="{2B4393A9-A2A5-469F-BD4C-840A1E77E76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2609</Words>
  <Application>Microsoft Office PowerPoint</Application>
  <PresentationFormat>宽屏</PresentationFormat>
  <Paragraphs>374</Paragraphs>
  <Slides>41</Slides>
  <Notes>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41</vt:i4>
      </vt:variant>
    </vt:vector>
  </HeadingPairs>
  <TitlesOfParts>
    <vt:vector size="51" baseType="lpstr">
      <vt:lpstr>PMingLiU</vt:lpstr>
      <vt:lpstr>宋体</vt:lpstr>
      <vt:lpstr>Microsoft YaHei</vt:lpstr>
      <vt:lpstr>等线</vt:lpstr>
      <vt:lpstr>Arial</vt:lpstr>
      <vt:lpstr>Bierstadt</vt:lpstr>
      <vt:lpstr>Open Sans</vt:lpstr>
      <vt:lpstr>Times New Roman</vt:lpstr>
      <vt:lpstr>Wingdings</vt:lpstr>
      <vt:lpstr>GestaltVTI</vt:lpstr>
      <vt:lpstr>Ethical Management Self-Revolution of the Toyota-Daihatsu Cooperation</vt:lpstr>
      <vt:lpstr>Index </vt:lpstr>
      <vt:lpstr>Executive Summary</vt:lpstr>
      <vt:lpstr>Summary of Current State &amp; Proposed Initiative </vt:lpstr>
      <vt:lpstr>Summary of  Actions and Criteria &amp; Conclusion</vt:lpstr>
      <vt:lpstr>1. Current States</vt:lpstr>
      <vt:lpstr>Current States</vt:lpstr>
      <vt:lpstr>Current States</vt:lpstr>
      <vt:lpstr>Current States</vt:lpstr>
      <vt:lpstr>Current States</vt:lpstr>
      <vt:lpstr>2. Proposed Initiatives</vt:lpstr>
      <vt:lpstr>Proposed Initiatives</vt:lpstr>
      <vt:lpstr>Proposed Initiatives</vt:lpstr>
      <vt:lpstr>Proposed Initiatives</vt:lpstr>
      <vt:lpstr>Proposed Initiatives</vt:lpstr>
      <vt:lpstr>Proposed Initiatives</vt:lpstr>
      <vt:lpstr>Timeline for Standards Certifications</vt:lpstr>
      <vt:lpstr>Two Phases for Standards Certifications For Each phase:</vt:lpstr>
      <vt:lpstr>Proposed Initiatives</vt:lpstr>
      <vt:lpstr>3. Actions and Criteria</vt:lpstr>
      <vt:lpstr>Proposed Initiatives</vt:lpstr>
      <vt:lpstr>Plan of Actions</vt:lpstr>
      <vt:lpstr>Plan of Actions</vt:lpstr>
      <vt:lpstr>Key Impacts</vt:lpstr>
      <vt:lpstr>PowerPoint 演示文稿</vt:lpstr>
      <vt:lpstr>Evaluation Criteria</vt:lpstr>
      <vt:lpstr>Evaluation Criteria</vt:lpstr>
      <vt:lpstr>Evaluation Criteria</vt:lpstr>
      <vt:lpstr> Appendix   Project  Charter</vt:lpstr>
      <vt:lpstr>Business Case &amp; Goal</vt:lpstr>
      <vt:lpstr>Milestone for Plan of Actions</vt:lpstr>
      <vt:lpstr>Appendix-The Team</vt:lpstr>
      <vt:lpstr>Appendix-Intangible Costs and Benefits</vt:lpstr>
      <vt:lpstr>Appendix- Detailed Tangible Costs Breakdown</vt:lpstr>
      <vt:lpstr>Appendix- Detailed Tangible Costs Breakdown</vt:lpstr>
      <vt:lpstr>Appendix- Detailed Tangible Costs Breakdown</vt:lpstr>
      <vt:lpstr>Appendix- Detailed Tangible Costs Breakdown</vt:lpstr>
      <vt:lpstr>Appendix-Table Tangible Costs Breakdown (Short-term)</vt:lpstr>
      <vt:lpstr>Appendix- Detailed Tangible Costs Medium/Long-Term</vt:lpstr>
      <vt:lpstr>Appendix-Tangible Benefits Breakdown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COMP3511  Group Project Presentation</dc:title>
  <dc:creator>ZHU, jinshun [Student]</dc:creator>
  <cp:lastModifiedBy>ZHU, jinshun [Student]</cp:lastModifiedBy>
  <cp:revision>1</cp:revision>
  <dcterms:created xsi:type="dcterms:W3CDTF">2025-03-26T10:25:00Z</dcterms:created>
  <dcterms:modified xsi:type="dcterms:W3CDTF">2025-04-09T11:03:29Z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0x010100F66F7A1C2D7EDA468C2AA3B57EDB6E51</vt:lpwstr>
  </property>
</Properties>
</file>